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82" r:id="rId3"/>
    <p:sldId id="264" r:id="rId4"/>
    <p:sldId id="292" r:id="rId5"/>
    <p:sldId id="302" r:id="rId6"/>
    <p:sldId id="304" r:id="rId7"/>
    <p:sldId id="309" r:id="rId8"/>
    <p:sldId id="279" r:id="rId9"/>
    <p:sldId id="267" r:id="rId10"/>
    <p:sldId id="294" r:id="rId11"/>
    <p:sldId id="317" r:id="rId12"/>
    <p:sldId id="295" r:id="rId13"/>
    <p:sldId id="297" r:id="rId14"/>
    <p:sldId id="306" r:id="rId15"/>
    <p:sldId id="307" r:id="rId16"/>
    <p:sldId id="299" r:id="rId17"/>
    <p:sldId id="316" r:id="rId18"/>
    <p:sldId id="283" r:id="rId19"/>
    <p:sldId id="301" r:id="rId20"/>
    <p:sldId id="308" r:id="rId21"/>
    <p:sldId id="315" r:id="rId22"/>
    <p:sldId id="312" r:id="rId23"/>
    <p:sldId id="313" r:id="rId24"/>
    <p:sldId id="310" r:id="rId25"/>
    <p:sldId id="300" r:id="rId26"/>
    <p:sldId id="311" r:id="rId27"/>
    <p:sldId id="287" r:id="rId28"/>
    <p:sldId id="314" r:id="rId29"/>
  </p:sldIdLst>
  <p:sldSz cx="12192000" cy="6858000"/>
  <p:notesSz cx="9236075"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HAmza" initials="MH" lastIdx="1" clrIdx="0">
    <p:extLst>
      <p:ext uri="{19B8F6BF-5375-455C-9EA6-DF929625EA0E}">
        <p15:presenceInfo xmlns:p15="http://schemas.microsoft.com/office/powerpoint/2012/main" userId="af4b9bd20126fe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86" d="100"/>
          <a:sy n="86" d="100"/>
        </p:scale>
        <p:origin x="71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2" Type="http://schemas.openxmlformats.org/officeDocument/2006/relationships/hyperlink" Target="https://doi.org/10.1016/j.procs.2016.03.107" TargetMode="External"/><Relationship Id="rId1" Type="http://schemas.openxmlformats.org/officeDocument/2006/relationships/hyperlink" Target="https://ieeexplore.ieee.org/document/5543576"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2" Type="http://schemas.openxmlformats.org/officeDocument/2006/relationships/hyperlink" Target="https://doi.org/10.1016/j.procs.2016.03.107" TargetMode="External"/><Relationship Id="rId1" Type="http://schemas.openxmlformats.org/officeDocument/2006/relationships/hyperlink" Target="https://ieeexplore.ieee.org/document/5543576"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AEDDEF-C6DC-4F61-BF8C-773D0B68F06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EE76D18-E48A-4899-A7F4-0DAFC07A673E}">
      <dgm:prSet/>
      <dgm:spPr/>
      <dgm:t>
        <a:bodyPr/>
        <a:lstStyle/>
        <a:p>
          <a:r>
            <a:rPr lang="en-US"/>
            <a:t>Contribution</a:t>
          </a:r>
        </a:p>
      </dgm:t>
    </dgm:pt>
    <dgm:pt modelId="{84D562F3-55DF-40BD-A1E5-D3D688611DA1}" type="parTrans" cxnId="{03838A26-137B-4D2C-A0B4-BDDA042808EC}">
      <dgm:prSet/>
      <dgm:spPr/>
      <dgm:t>
        <a:bodyPr/>
        <a:lstStyle/>
        <a:p>
          <a:endParaRPr lang="en-US"/>
        </a:p>
      </dgm:t>
    </dgm:pt>
    <dgm:pt modelId="{36917E9B-AA25-45DA-9A8C-03B7074C468C}" type="sibTrans" cxnId="{03838A26-137B-4D2C-A0B4-BDDA042808EC}">
      <dgm:prSet/>
      <dgm:spPr/>
      <dgm:t>
        <a:bodyPr/>
        <a:lstStyle/>
        <a:p>
          <a:endParaRPr lang="en-US"/>
        </a:p>
      </dgm:t>
    </dgm:pt>
    <dgm:pt modelId="{7B4A998B-86CF-4561-98C8-6EDACFCCF9AE}">
      <dgm:prSet/>
      <dgm:spPr/>
      <dgm:t>
        <a:bodyPr/>
        <a:lstStyle/>
        <a:p>
          <a:r>
            <a:rPr lang="en-US" dirty="0"/>
            <a:t>Problem statement</a:t>
          </a:r>
        </a:p>
      </dgm:t>
    </dgm:pt>
    <dgm:pt modelId="{814B67A2-B76D-464A-BECF-2EC7F59CBB17}" type="parTrans" cxnId="{40D6CE8C-4948-4DFE-9E61-842135C72374}">
      <dgm:prSet/>
      <dgm:spPr/>
      <dgm:t>
        <a:bodyPr/>
        <a:lstStyle/>
        <a:p>
          <a:endParaRPr lang="en-US"/>
        </a:p>
      </dgm:t>
    </dgm:pt>
    <dgm:pt modelId="{A5CA2776-6466-49A5-9F06-656BC1E7A9EE}" type="sibTrans" cxnId="{40D6CE8C-4948-4DFE-9E61-842135C72374}">
      <dgm:prSet/>
      <dgm:spPr/>
      <dgm:t>
        <a:bodyPr/>
        <a:lstStyle/>
        <a:p>
          <a:endParaRPr lang="en-US"/>
        </a:p>
      </dgm:t>
    </dgm:pt>
    <dgm:pt modelId="{65A562C6-84F4-4E30-A11C-C45186B141E1}">
      <dgm:prSet/>
      <dgm:spPr/>
      <dgm:t>
        <a:bodyPr/>
        <a:lstStyle/>
        <a:p>
          <a:r>
            <a:rPr lang="en-US" dirty="0"/>
            <a:t>Introduction</a:t>
          </a:r>
        </a:p>
      </dgm:t>
    </dgm:pt>
    <dgm:pt modelId="{4EDF4EF9-9550-4AA6-AABE-D2921256D1F7}" type="parTrans" cxnId="{17A4FAF8-4B17-4203-B0B7-C1F85D867123}">
      <dgm:prSet/>
      <dgm:spPr/>
      <dgm:t>
        <a:bodyPr/>
        <a:lstStyle/>
        <a:p>
          <a:endParaRPr lang="en-US"/>
        </a:p>
      </dgm:t>
    </dgm:pt>
    <dgm:pt modelId="{ABEF2B9E-C44B-47FB-A65F-91E1DD7B9DD1}" type="sibTrans" cxnId="{17A4FAF8-4B17-4203-B0B7-C1F85D867123}">
      <dgm:prSet/>
      <dgm:spPr/>
      <dgm:t>
        <a:bodyPr/>
        <a:lstStyle/>
        <a:p>
          <a:endParaRPr lang="en-US"/>
        </a:p>
      </dgm:t>
    </dgm:pt>
    <dgm:pt modelId="{21AAEDDA-1BDE-4B18-85E8-F328A20B9895}">
      <dgm:prSet/>
      <dgm:spPr/>
      <dgm:t>
        <a:bodyPr/>
        <a:lstStyle/>
        <a:p>
          <a:r>
            <a:rPr lang="en-US" dirty="0"/>
            <a:t>Flow Diagram</a:t>
          </a:r>
        </a:p>
      </dgm:t>
    </dgm:pt>
    <dgm:pt modelId="{D2FB8CA4-5E99-42BE-802D-13E46A2239E9}" type="parTrans" cxnId="{1E61C0A2-0643-4F73-B9A0-E8FBC430C3BF}">
      <dgm:prSet/>
      <dgm:spPr/>
      <dgm:t>
        <a:bodyPr/>
        <a:lstStyle/>
        <a:p>
          <a:endParaRPr lang="en-US"/>
        </a:p>
      </dgm:t>
    </dgm:pt>
    <dgm:pt modelId="{BB295AF2-CE76-4DA8-B886-ED7A43132D56}" type="sibTrans" cxnId="{1E61C0A2-0643-4F73-B9A0-E8FBC430C3BF}">
      <dgm:prSet/>
      <dgm:spPr/>
      <dgm:t>
        <a:bodyPr/>
        <a:lstStyle/>
        <a:p>
          <a:endParaRPr lang="en-US"/>
        </a:p>
      </dgm:t>
    </dgm:pt>
    <dgm:pt modelId="{D0E235FC-751D-4764-A025-FC81ED38839D}">
      <dgm:prSet/>
      <dgm:spPr/>
      <dgm:t>
        <a:bodyPr/>
        <a:lstStyle/>
        <a:p>
          <a:r>
            <a:rPr lang="en-US" dirty="0"/>
            <a:t>System Level Diagram</a:t>
          </a:r>
        </a:p>
      </dgm:t>
    </dgm:pt>
    <dgm:pt modelId="{CBD9CB56-458C-4D7F-81CE-A271408072B1}" type="parTrans" cxnId="{C215651F-E21B-4591-83F5-AB8136DF1AEC}">
      <dgm:prSet/>
      <dgm:spPr/>
      <dgm:t>
        <a:bodyPr/>
        <a:lstStyle/>
        <a:p>
          <a:endParaRPr lang="en-US"/>
        </a:p>
      </dgm:t>
    </dgm:pt>
    <dgm:pt modelId="{B4FE2CA9-A8E7-422A-BBC0-045DEC8192ED}" type="sibTrans" cxnId="{C215651F-E21B-4591-83F5-AB8136DF1AEC}">
      <dgm:prSet/>
      <dgm:spPr/>
      <dgm:t>
        <a:bodyPr/>
        <a:lstStyle/>
        <a:p>
          <a:endParaRPr lang="en-US"/>
        </a:p>
      </dgm:t>
    </dgm:pt>
    <dgm:pt modelId="{0DC19B81-4DED-4C24-A405-DC6F9D7340F7}">
      <dgm:prSet/>
      <dgm:spPr/>
      <dgm:t>
        <a:bodyPr/>
        <a:lstStyle/>
        <a:p>
          <a:r>
            <a:rPr lang="en-US" b="1" dirty="0"/>
            <a:t>Implementation:</a:t>
          </a:r>
          <a:endParaRPr lang="en-US" dirty="0"/>
        </a:p>
      </dgm:t>
    </dgm:pt>
    <dgm:pt modelId="{555044C6-077F-45F5-A8C0-A501DC52BA8A}" type="parTrans" cxnId="{D54AFBE4-60A4-41D8-A68D-48B5A7006E0E}">
      <dgm:prSet/>
      <dgm:spPr/>
      <dgm:t>
        <a:bodyPr/>
        <a:lstStyle/>
        <a:p>
          <a:endParaRPr lang="en-US"/>
        </a:p>
      </dgm:t>
    </dgm:pt>
    <dgm:pt modelId="{0F2809B2-ACEF-4FF8-AC30-541BBAC92D6D}" type="sibTrans" cxnId="{D54AFBE4-60A4-41D8-A68D-48B5A7006E0E}">
      <dgm:prSet/>
      <dgm:spPr/>
      <dgm:t>
        <a:bodyPr/>
        <a:lstStyle/>
        <a:p>
          <a:endParaRPr lang="en-US"/>
        </a:p>
      </dgm:t>
    </dgm:pt>
    <dgm:pt modelId="{1FA301EE-3E6F-47D4-B315-B0982A5A5CC0}">
      <dgm:prSet/>
      <dgm:spPr/>
      <dgm:t>
        <a:bodyPr/>
        <a:lstStyle/>
        <a:p>
          <a:r>
            <a:rPr lang="en-US" dirty="0"/>
            <a:t>Yolov4 Methodology</a:t>
          </a:r>
        </a:p>
      </dgm:t>
    </dgm:pt>
    <dgm:pt modelId="{C11E5157-4823-4937-98D6-388C2A4B893A}" type="parTrans" cxnId="{36B25730-AC43-4941-9B06-7E0F7D856FE7}">
      <dgm:prSet/>
      <dgm:spPr/>
      <dgm:t>
        <a:bodyPr/>
        <a:lstStyle/>
        <a:p>
          <a:endParaRPr lang="en-US"/>
        </a:p>
      </dgm:t>
    </dgm:pt>
    <dgm:pt modelId="{DB484962-D04E-4BE6-90AD-5B1E5FBE18D0}" type="sibTrans" cxnId="{36B25730-AC43-4941-9B06-7E0F7D856FE7}">
      <dgm:prSet/>
      <dgm:spPr/>
      <dgm:t>
        <a:bodyPr/>
        <a:lstStyle/>
        <a:p>
          <a:endParaRPr lang="en-US"/>
        </a:p>
      </dgm:t>
    </dgm:pt>
    <dgm:pt modelId="{7E4E2D7A-D447-4F39-9132-E3792412B3B6}">
      <dgm:prSet/>
      <dgm:spPr/>
      <dgm:t>
        <a:bodyPr/>
        <a:lstStyle/>
        <a:p>
          <a:r>
            <a:rPr lang="en-US" dirty="0"/>
            <a:t>Model Training</a:t>
          </a:r>
        </a:p>
      </dgm:t>
    </dgm:pt>
    <dgm:pt modelId="{2DF51DCC-A0D6-4845-B96D-4F3783216655}" type="parTrans" cxnId="{4FED26EA-90CB-427C-928D-A7045527EC09}">
      <dgm:prSet/>
      <dgm:spPr/>
      <dgm:t>
        <a:bodyPr/>
        <a:lstStyle/>
        <a:p>
          <a:endParaRPr lang="en-US"/>
        </a:p>
      </dgm:t>
    </dgm:pt>
    <dgm:pt modelId="{3511E96D-D0F0-48E1-9D5F-E69C61883623}" type="sibTrans" cxnId="{4FED26EA-90CB-427C-928D-A7045527EC09}">
      <dgm:prSet/>
      <dgm:spPr/>
      <dgm:t>
        <a:bodyPr/>
        <a:lstStyle/>
        <a:p>
          <a:endParaRPr lang="en-US"/>
        </a:p>
      </dgm:t>
    </dgm:pt>
    <dgm:pt modelId="{8EFA40E0-F523-4AD0-8212-419C68EB07BB}">
      <dgm:prSet/>
      <dgm:spPr/>
      <dgm:t>
        <a:bodyPr/>
        <a:lstStyle/>
        <a:p>
          <a:r>
            <a:rPr lang="en-US" dirty="0"/>
            <a:t>Graphical User Interface</a:t>
          </a:r>
        </a:p>
      </dgm:t>
    </dgm:pt>
    <dgm:pt modelId="{28FCED0B-E43D-4EAF-927F-A9F14FF1B8BD}" type="parTrans" cxnId="{C44CF70D-9519-4EDE-8321-8F7F02F16EA3}">
      <dgm:prSet/>
      <dgm:spPr/>
      <dgm:t>
        <a:bodyPr/>
        <a:lstStyle/>
        <a:p>
          <a:endParaRPr lang="en-US"/>
        </a:p>
      </dgm:t>
    </dgm:pt>
    <dgm:pt modelId="{C11C27B9-0883-4A9C-951D-0CD5511C5533}" type="sibTrans" cxnId="{C44CF70D-9519-4EDE-8321-8F7F02F16EA3}">
      <dgm:prSet/>
      <dgm:spPr/>
      <dgm:t>
        <a:bodyPr/>
        <a:lstStyle/>
        <a:p>
          <a:endParaRPr lang="en-US"/>
        </a:p>
      </dgm:t>
    </dgm:pt>
    <dgm:pt modelId="{FE2C3B63-8A76-4A93-AA09-15683311199C}">
      <dgm:prSet/>
      <dgm:spPr/>
      <dgm:t>
        <a:bodyPr/>
        <a:lstStyle/>
        <a:p>
          <a:r>
            <a:rPr lang="en-US" dirty="0"/>
            <a:t>Deliverables </a:t>
          </a:r>
        </a:p>
      </dgm:t>
    </dgm:pt>
    <dgm:pt modelId="{E2E94F69-6D95-4773-B4DA-DE99FB36E819}" type="parTrans" cxnId="{01AC4D02-DE9C-4CC7-B74B-82F434C14BA2}">
      <dgm:prSet/>
      <dgm:spPr/>
      <dgm:t>
        <a:bodyPr/>
        <a:lstStyle/>
        <a:p>
          <a:endParaRPr lang="en-US"/>
        </a:p>
      </dgm:t>
    </dgm:pt>
    <dgm:pt modelId="{3182CA56-6422-4816-8FDE-69A0BD02B991}" type="sibTrans" cxnId="{01AC4D02-DE9C-4CC7-B74B-82F434C14BA2}">
      <dgm:prSet/>
      <dgm:spPr/>
      <dgm:t>
        <a:bodyPr/>
        <a:lstStyle/>
        <a:p>
          <a:endParaRPr lang="en-US"/>
        </a:p>
      </dgm:t>
    </dgm:pt>
    <dgm:pt modelId="{5148AFC8-3F52-4039-8CF2-AC3EB281B203}">
      <dgm:prSet/>
      <dgm:spPr/>
      <dgm:t>
        <a:bodyPr/>
        <a:lstStyle/>
        <a:p>
          <a:r>
            <a:rPr lang="en-US" dirty="0"/>
            <a:t>Relevant Work</a:t>
          </a:r>
        </a:p>
      </dgm:t>
    </dgm:pt>
    <dgm:pt modelId="{F736CC8A-8430-4C89-AA04-2302FEDC0596}" type="parTrans" cxnId="{EE964763-EBBE-498C-93AB-7A9AAFE7424A}">
      <dgm:prSet/>
      <dgm:spPr/>
      <dgm:t>
        <a:bodyPr/>
        <a:lstStyle/>
        <a:p>
          <a:endParaRPr lang="en-US"/>
        </a:p>
      </dgm:t>
    </dgm:pt>
    <dgm:pt modelId="{A0DE2DE8-74AA-468B-8653-FA42BA2C3BB7}" type="sibTrans" cxnId="{EE964763-EBBE-498C-93AB-7A9AAFE7424A}">
      <dgm:prSet/>
      <dgm:spPr/>
      <dgm:t>
        <a:bodyPr/>
        <a:lstStyle/>
        <a:p>
          <a:endParaRPr lang="en-US"/>
        </a:p>
      </dgm:t>
    </dgm:pt>
    <dgm:pt modelId="{2BD8C8EF-3A06-461C-ADC0-EF13AADFD748}">
      <dgm:prSet/>
      <dgm:spPr/>
      <dgm:t>
        <a:bodyPr/>
        <a:lstStyle/>
        <a:p>
          <a:r>
            <a:rPr lang="en-US" dirty="0"/>
            <a:t>Future work</a:t>
          </a:r>
        </a:p>
      </dgm:t>
    </dgm:pt>
    <dgm:pt modelId="{95D92FE0-A411-4043-BA6F-7FE41533B421}" type="parTrans" cxnId="{427DD8D8-29E5-4B84-BCA6-4D9C7603C821}">
      <dgm:prSet/>
      <dgm:spPr/>
      <dgm:t>
        <a:bodyPr/>
        <a:lstStyle/>
        <a:p>
          <a:endParaRPr lang="en-US"/>
        </a:p>
      </dgm:t>
    </dgm:pt>
    <dgm:pt modelId="{838A921B-1E53-4836-9B0C-77A8DBB58D53}" type="sibTrans" cxnId="{427DD8D8-29E5-4B84-BCA6-4D9C7603C821}">
      <dgm:prSet/>
      <dgm:spPr/>
      <dgm:t>
        <a:bodyPr/>
        <a:lstStyle/>
        <a:p>
          <a:endParaRPr lang="en-US"/>
        </a:p>
      </dgm:t>
    </dgm:pt>
    <dgm:pt modelId="{EB56D611-704E-4CA3-9966-DD77620DE6BE}">
      <dgm:prSet/>
      <dgm:spPr/>
      <dgm:t>
        <a:bodyPr/>
        <a:lstStyle/>
        <a:p>
          <a:endParaRPr lang="en-US" dirty="0"/>
        </a:p>
      </dgm:t>
    </dgm:pt>
    <dgm:pt modelId="{B25284B7-6F47-44DD-A6A2-927EBB2E67C9}" type="parTrans" cxnId="{4A270DEA-53ED-4DF6-A26F-D420971D2D1B}">
      <dgm:prSet/>
      <dgm:spPr/>
      <dgm:t>
        <a:bodyPr/>
        <a:lstStyle/>
        <a:p>
          <a:endParaRPr lang="en-US"/>
        </a:p>
      </dgm:t>
    </dgm:pt>
    <dgm:pt modelId="{97003943-2E7D-49FC-97E9-12524D9FA9D7}" type="sibTrans" cxnId="{4A270DEA-53ED-4DF6-A26F-D420971D2D1B}">
      <dgm:prSet/>
      <dgm:spPr/>
      <dgm:t>
        <a:bodyPr/>
        <a:lstStyle/>
        <a:p>
          <a:endParaRPr lang="en-US"/>
        </a:p>
      </dgm:t>
    </dgm:pt>
    <dgm:pt modelId="{1C56D389-11F5-47B5-8DF0-7C8269B90884}">
      <dgm:prSet/>
      <dgm:spPr/>
      <dgm:t>
        <a:bodyPr/>
        <a:lstStyle/>
        <a:p>
          <a:r>
            <a:rPr lang="en-US" dirty="0"/>
            <a:t>Hardware Implementation</a:t>
          </a:r>
        </a:p>
      </dgm:t>
    </dgm:pt>
    <dgm:pt modelId="{EA8A0842-6360-4114-B036-856415A60124}" type="parTrans" cxnId="{1EDA79DA-A1CB-4055-996E-88B3792220BD}">
      <dgm:prSet/>
      <dgm:spPr/>
      <dgm:t>
        <a:bodyPr/>
        <a:lstStyle/>
        <a:p>
          <a:endParaRPr lang="en-US"/>
        </a:p>
      </dgm:t>
    </dgm:pt>
    <dgm:pt modelId="{ABDBDE33-D02F-49B0-AC0F-FA2D7DB8F08E}" type="sibTrans" cxnId="{1EDA79DA-A1CB-4055-996E-88B3792220BD}">
      <dgm:prSet/>
      <dgm:spPr/>
      <dgm:t>
        <a:bodyPr/>
        <a:lstStyle/>
        <a:p>
          <a:endParaRPr lang="en-US"/>
        </a:p>
      </dgm:t>
    </dgm:pt>
    <dgm:pt modelId="{C354C9F1-83D7-4ADF-BBCB-B627D2809ED0}">
      <dgm:prSet/>
      <dgm:spPr/>
      <dgm:t>
        <a:bodyPr/>
        <a:lstStyle/>
        <a:p>
          <a:r>
            <a:rPr lang="en-US" dirty="0"/>
            <a:t>Demo</a:t>
          </a:r>
        </a:p>
      </dgm:t>
    </dgm:pt>
    <dgm:pt modelId="{52294D60-E0BD-4DB1-85D4-62210A86400B}" type="parTrans" cxnId="{F1A77BCF-E007-46AE-9626-160FD8140C02}">
      <dgm:prSet/>
      <dgm:spPr/>
      <dgm:t>
        <a:bodyPr/>
        <a:lstStyle/>
        <a:p>
          <a:endParaRPr lang="en-US"/>
        </a:p>
      </dgm:t>
    </dgm:pt>
    <dgm:pt modelId="{E114BF6D-8820-4342-85F7-9C62FDB0FA97}" type="sibTrans" cxnId="{F1A77BCF-E007-46AE-9626-160FD8140C02}">
      <dgm:prSet/>
      <dgm:spPr/>
      <dgm:t>
        <a:bodyPr/>
        <a:lstStyle/>
        <a:p>
          <a:endParaRPr lang="en-US"/>
        </a:p>
      </dgm:t>
    </dgm:pt>
    <dgm:pt modelId="{8EC81BEB-DCD9-4836-8F91-1264988266EF}">
      <dgm:prSet/>
      <dgm:spPr/>
      <dgm:t>
        <a:bodyPr/>
        <a:lstStyle/>
        <a:p>
          <a:r>
            <a:rPr lang="en-US" dirty="0"/>
            <a:t>Conclusion</a:t>
          </a:r>
        </a:p>
      </dgm:t>
    </dgm:pt>
    <dgm:pt modelId="{FC4666F4-A277-452D-8ED3-10C0F638DD9D}" type="parTrans" cxnId="{E4F73A60-E606-4141-89BD-5402D42EBE5D}">
      <dgm:prSet/>
      <dgm:spPr/>
      <dgm:t>
        <a:bodyPr/>
        <a:lstStyle/>
        <a:p>
          <a:endParaRPr lang="en-US"/>
        </a:p>
      </dgm:t>
    </dgm:pt>
    <dgm:pt modelId="{AF1D76CB-0EF1-43B0-8953-D82B3118A18A}" type="sibTrans" cxnId="{E4F73A60-E606-4141-89BD-5402D42EBE5D}">
      <dgm:prSet/>
      <dgm:spPr/>
      <dgm:t>
        <a:bodyPr/>
        <a:lstStyle/>
        <a:p>
          <a:endParaRPr lang="en-US"/>
        </a:p>
      </dgm:t>
    </dgm:pt>
    <dgm:pt modelId="{F52DDDC7-BE54-41CC-8661-06EFB73A6808}">
      <dgm:prSet/>
      <dgm:spPr/>
      <dgm:t>
        <a:bodyPr/>
        <a:lstStyle/>
        <a:p>
          <a:endParaRPr lang="en-US" dirty="0"/>
        </a:p>
      </dgm:t>
    </dgm:pt>
    <dgm:pt modelId="{28AC8F87-AE48-468B-8AE5-6A68404F3E2B}" type="parTrans" cxnId="{5A0122BE-0703-4B3E-B431-BDA40EC6DB91}">
      <dgm:prSet/>
      <dgm:spPr/>
      <dgm:t>
        <a:bodyPr/>
        <a:lstStyle/>
        <a:p>
          <a:endParaRPr lang="en-US"/>
        </a:p>
      </dgm:t>
    </dgm:pt>
    <dgm:pt modelId="{65FB4467-14D4-4A6C-A817-B86A93A2B981}" type="sibTrans" cxnId="{5A0122BE-0703-4B3E-B431-BDA40EC6DB91}">
      <dgm:prSet/>
      <dgm:spPr/>
      <dgm:t>
        <a:bodyPr/>
        <a:lstStyle/>
        <a:p>
          <a:endParaRPr lang="en-US"/>
        </a:p>
      </dgm:t>
    </dgm:pt>
    <dgm:pt modelId="{CADD43C0-77B3-4FA5-AE45-2F61943A6C2C}" type="pres">
      <dgm:prSet presAssocID="{D1AEDDEF-C6DC-4F61-BF8C-773D0B68F06F}" presName="linear" presStyleCnt="0">
        <dgm:presLayoutVars>
          <dgm:animLvl val="lvl"/>
          <dgm:resizeHandles val="exact"/>
        </dgm:presLayoutVars>
      </dgm:prSet>
      <dgm:spPr/>
    </dgm:pt>
    <dgm:pt modelId="{5A39BC8C-6599-4679-A1D9-10143E58223A}" type="pres">
      <dgm:prSet presAssocID="{1EE76D18-E48A-4899-A7F4-0DAFC07A673E}" presName="parentText" presStyleLbl="node1" presStyleIdx="0" presStyleCnt="10">
        <dgm:presLayoutVars>
          <dgm:chMax val="0"/>
          <dgm:bulletEnabled val="1"/>
        </dgm:presLayoutVars>
      </dgm:prSet>
      <dgm:spPr/>
    </dgm:pt>
    <dgm:pt modelId="{F36E014F-9943-4FCB-8540-B47A9282DE44}" type="pres">
      <dgm:prSet presAssocID="{36917E9B-AA25-45DA-9A8C-03B7074C468C}" presName="spacer" presStyleCnt="0"/>
      <dgm:spPr/>
    </dgm:pt>
    <dgm:pt modelId="{FCD0248E-DACD-4BA9-B1DF-057D3A44310E}" type="pres">
      <dgm:prSet presAssocID="{7B4A998B-86CF-4561-98C8-6EDACFCCF9AE}" presName="parentText" presStyleLbl="node1" presStyleIdx="1" presStyleCnt="10">
        <dgm:presLayoutVars>
          <dgm:chMax val="0"/>
          <dgm:bulletEnabled val="1"/>
        </dgm:presLayoutVars>
      </dgm:prSet>
      <dgm:spPr/>
    </dgm:pt>
    <dgm:pt modelId="{669E282B-EFED-478F-9383-6A97E8A24122}" type="pres">
      <dgm:prSet presAssocID="{A5CA2776-6466-49A5-9F06-656BC1E7A9EE}" presName="spacer" presStyleCnt="0"/>
      <dgm:spPr/>
    </dgm:pt>
    <dgm:pt modelId="{355E6508-EA75-45B5-8BB0-CA93FFE22082}" type="pres">
      <dgm:prSet presAssocID="{65A562C6-84F4-4E30-A11C-C45186B141E1}" presName="parentText" presStyleLbl="node1" presStyleIdx="2" presStyleCnt="10">
        <dgm:presLayoutVars>
          <dgm:chMax val="0"/>
          <dgm:bulletEnabled val="1"/>
        </dgm:presLayoutVars>
      </dgm:prSet>
      <dgm:spPr/>
    </dgm:pt>
    <dgm:pt modelId="{73A61293-D081-4BFE-969D-AD23A02CB134}" type="pres">
      <dgm:prSet presAssocID="{ABEF2B9E-C44B-47FB-A65F-91E1DD7B9DD1}" presName="spacer" presStyleCnt="0"/>
      <dgm:spPr/>
    </dgm:pt>
    <dgm:pt modelId="{5269D369-9719-41B8-A6B9-DCDF502CD8F1}" type="pres">
      <dgm:prSet presAssocID="{5148AFC8-3F52-4039-8CF2-AC3EB281B203}" presName="parentText" presStyleLbl="node1" presStyleIdx="3" presStyleCnt="10">
        <dgm:presLayoutVars>
          <dgm:chMax val="0"/>
          <dgm:bulletEnabled val="1"/>
        </dgm:presLayoutVars>
      </dgm:prSet>
      <dgm:spPr/>
    </dgm:pt>
    <dgm:pt modelId="{07C2B4CE-4EF3-4260-8D8B-110F696C433F}" type="pres">
      <dgm:prSet presAssocID="{A0DE2DE8-74AA-468B-8653-FA42BA2C3BB7}" presName="spacer" presStyleCnt="0"/>
      <dgm:spPr/>
    </dgm:pt>
    <dgm:pt modelId="{BAB4EF7F-5374-4BE7-AA7D-D821AB91526B}" type="pres">
      <dgm:prSet presAssocID="{21AAEDDA-1BDE-4B18-85E8-F328A20B9895}" presName="parentText" presStyleLbl="node1" presStyleIdx="4" presStyleCnt="10">
        <dgm:presLayoutVars>
          <dgm:chMax val="0"/>
          <dgm:bulletEnabled val="1"/>
        </dgm:presLayoutVars>
      </dgm:prSet>
      <dgm:spPr/>
    </dgm:pt>
    <dgm:pt modelId="{76E18E42-8F6A-4FB1-A8F3-C15EFE1E665D}" type="pres">
      <dgm:prSet presAssocID="{BB295AF2-CE76-4DA8-B886-ED7A43132D56}" presName="spacer" presStyleCnt="0"/>
      <dgm:spPr/>
    </dgm:pt>
    <dgm:pt modelId="{EE6020D6-7C55-4920-9E57-861087EC0E89}" type="pres">
      <dgm:prSet presAssocID="{D0E235FC-751D-4764-A025-FC81ED38839D}" presName="parentText" presStyleLbl="node1" presStyleIdx="5" presStyleCnt="10">
        <dgm:presLayoutVars>
          <dgm:chMax val="0"/>
          <dgm:bulletEnabled val="1"/>
        </dgm:presLayoutVars>
      </dgm:prSet>
      <dgm:spPr/>
    </dgm:pt>
    <dgm:pt modelId="{A173E77A-8995-4C9B-A782-2D5A0EFB9126}" type="pres">
      <dgm:prSet presAssocID="{B4FE2CA9-A8E7-422A-BBC0-045DEC8192ED}" presName="spacer" presStyleCnt="0"/>
      <dgm:spPr/>
    </dgm:pt>
    <dgm:pt modelId="{567E57F7-AFBE-43A5-949D-B45EA0B22B1D}" type="pres">
      <dgm:prSet presAssocID="{0DC19B81-4DED-4C24-A405-DC6F9D7340F7}" presName="parentText" presStyleLbl="node1" presStyleIdx="6" presStyleCnt="10" custLinFactNeighborY="743">
        <dgm:presLayoutVars>
          <dgm:chMax val="0"/>
          <dgm:bulletEnabled val="1"/>
        </dgm:presLayoutVars>
      </dgm:prSet>
      <dgm:spPr/>
    </dgm:pt>
    <dgm:pt modelId="{ACE6982E-178B-4FD8-946A-F7F19E9DB5C9}" type="pres">
      <dgm:prSet presAssocID="{0DC19B81-4DED-4C24-A405-DC6F9D7340F7}" presName="childText" presStyleLbl="revTx" presStyleIdx="0" presStyleCnt="1">
        <dgm:presLayoutVars>
          <dgm:bulletEnabled val="1"/>
        </dgm:presLayoutVars>
      </dgm:prSet>
      <dgm:spPr/>
    </dgm:pt>
    <dgm:pt modelId="{14C96DAA-1F3D-4D19-8480-9701D9D31E78}" type="pres">
      <dgm:prSet presAssocID="{2BD8C8EF-3A06-461C-ADC0-EF13AADFD748}" presName="parentText" presStyleLbl="node1" presStyleIdx="7" presStyleCnt="10">
        <dgm:presLayoutVars>
          <dgm:chMax val="0"/>
          <dgm:bulletEnabled val="1"/>
        </dgm:presLayoutVars>
      </dgm:prSet>
      <dgm:spPr/>
    </dgm:pt>
    <dgm:pt modelId="{4BE4A73B-20C1-44E7-83EA-11DED64EC484}" type="pres">
      <dgm:prSet presAssocID="{838A921B-1E53-4836-9B0C-77A8DBB58D53}" presName="spacer" presStyleCnt="0"/>
      <dgm:spPr/>
    </dgm:pt>
    <dgm:pt modelId="{84E09512-36B0-4AFD-9B4D-7D12DE5ED488}" type="pres">
      <dgm:prSet presAssocID="{8EC81BEB-DCD9-4836-8F91-1264988266EF}" presName="parentText" presStyleLbl="node1" presStyleIdx="8" presStyleCnt="10">
        <dgm:presLayoutVars>
          <dgm:chMax val="0"/>
          <dgm:bulletEnabled val="1"/>
        </dgm:presLayoutVars>
      </dgm:prSet>
      <dgm:spPr/>
    </dgm:pt>
    <dgm:pt modelId="{D9DB7B80-9BDB-48FC-842F-50E29D68CE96}" type="pres">
      <dgm:prSet presAssocID="{AF1D76CB-0EF1-43B0-8953-D82B3118A18A}" presName="spacer" presStyleCnt="0"/>
      <dgm:spPr/>
    </dgm:pt>
    <dgm:pt modelId="{BC627773-C4D3-4C9E-A520-83B13642C02D}" type="pres">
      <dgm:prSet presAssocID="{FE2C3B63-8A76-4A93-AA09-15683311199C}" presName="parentText" presStyleLbl="node1" presStyleIdx="9" presStyleCnt="10">
        <dgm:presLayoutVars>
          <dgm:chMax val="0"/>
          <dgm:bulletEnabled val="1"/>
        </dgm:presLayoutVars>
      </dgm:prSet>
      <dgm:spPr/>
    </dgm:pt>
  </dgm:ptLst>
  <dgm:cxnLst>
    <dgm:cxn modelId="{01AC4D02-DE9C-4CC7-B74B-82F434C14BA2}" srcId="{D1AEDDEF-C6DC-4F61-BF8C-773D0B68F06F}" destId="{FE2C3B63-8A76-4A93-AA09-15683311199C}" srcOrd="9" destOrd="0" parTransId="{E2E94F69-6D95-4773-B4DA-DE99FB36E819}" sibTransId="{3182CA56-6422-4816-8FDE-69A0BD02B991}"/>
    <dgm:cxn modelId="{C44CF70D-9519-4EDE-8321-8F7F02F16EA3}" srcId="{0DC19B81-4DED-4C24-A405-DC6F9D7340F7}" destId="{8EFA40E0-F523-4AD0-8212-419C68EB07BB}" srcOrd="3" destOrd="0" parTransId="{28FCED0B-E43D-4EAF-927F-A9F14FF1B8BD}" sibTransId="{C11C27B9-0883-4A9C-951D-0CD5511C5533}"/>
    <dgm:cxn modelId="{DD12840E-9AA7-4AA8-AD6B-F90C9EF1674A}" type="presOf" srcId="{D0E235FC-751D-4764-A025-FC81ED38839D}" destId="{EE6020D6-7C55-4920-9E57-861087EC0E89}" srcOrd="0" destOrd="0" presId="urn:microsoft.com/office/officeart/2005/8/layout/vList2"/>
    <dgm:cxn modelId="{C215651F-E21B-4591-83F5-AB8136DF1AEC}" srcId="{D1AEDDEF-C6DC-4F61-BF8C-773D0B68F06F}" destId="{D0E235FC-751D-4764-A025-FC81ED38839D}" srcOrd="5" destOrd="0" parTransId="{CBD9CB56-458C-4D7F-81CE-A271408072B1}" sibTransId="{B4FE2CA9-A8E7-422A-BBC0-045DEC8192ED}"/>
    <dgm:cxn modelId="{03838A26-137B-4D2C-A0B4-BDDA042808EC}" srcId="{D1AEDDEF-C6DC-4F61-BF8C-773D0B68F06F}" destId="{1EE76D18-E48A-4899-A7F4-0DAFC07A673E}" srcOrd="0" destOrd="0" parTransId="{84D562F3-55DF-40BD-A1E5-D3D688611DA1}" sibTransId="{36917E9B-AA25-45DA-9A8C-03B7074C468C}"/>
    <dgm:cxn modelId="{C7374B2D-DF74-483A-A628-61FBD7893478}" type="presOf" srcId="{C354C9F1-83D7-4ADF-BBCB-B627D2809ED0}" destId="{ACE6982E-178B-4FD8-946A-F7F19E9DB5C9}" srcOrd="0" destOrd="5" presId="urn:microsoft.com/office/officeart/2005/8/layout/vList2"/>
    <dgm:cxn modelId="{36B25730-AC43-4941-9B06-7E0F7D856FE7}" srcId="{0DC19B81-4DED-4C24-A405-DC6F9D7340F7}" destId="{1FA301EE-3E6F-47D4-B315-B0982A5A5CC0}" srcOrd="1" destOrd="0" parTransId="{C11E5157-4823-4937-98D6-388C2A4B893A}" sibTransId="{DB484962-D04E-4BE6-90AD-5B1E5FBE18D0}"/>
    <dgm:cxn modelId="{03F8B231-B9E6-4D72-B8B7-94B47076EE0C}" type="presOf" srcId="{21AAEDDA-1BDE-4B18-85E8-F328A20B9895}" destId="{BAB4EF7F-5374-4BE7-AA7D-D821AB91526B}" srcOrd="0" destOrd="0" presId="urn:microsoft.com/office/officeart/2005/8/layout/vList2"/>
    <dgm:cxn modelId="{951C1160-217A-4D42-9AE4-4C593B2D9D0D}" type="presOf" srcId="{2BD8C8EF-3A06-461C-ADC0-EF13AADFD748}" destId="{14C96DAA-1F3D-4D19-8480-9701D9D31E78}" srcOrd="0" destOrd="0" presId="urn:microsoft.com/office/officeart/2005/8/layout/vList2"/>
    <dgm:cxn modelId="{E4F73A60-E606-4141-89BD-5402D42EBE5D}" srcId="{D1AEDDEF-C6DC-4F61-BF8C-773D0B68F06F}" destId="{8EC81BEB-DCD9-4836-8F91-1264988266EF}" srcOrd="8" destOrd="0" parTransId="{FC4666F4-A277-452D-8ED3-10C0F638DD9D}" sibTransId="{AF1D76CB-0EF1-43B0-8953-D82B3118A18A}"/>
    <dgm:cxn modelId="{EE964763-EBBE-498C-93AB-7A9AAFE7424A}" srcId="{D1AEDDEF-C6DC-4F61-BF8C-773D0B68F06F}" destId="{5148AFC8-3F52-4039-8CF2-AC3EB281B203}" srcOrd="3" destOrd="0" parTransId="{F736CC8A-8430-4C89-AA04-2302FEDC0596}" sibTransId="{A0DE2DE8-74AA-468B-8653-FA42BA2C3BB7}"/>
    <dgm:cxn modelId="{81BC9150-E6D6-4584-B404-29AA29E29DF7}" type="presOf" srcId="{0DC19B81-4DED-4C24-A405-DC6F9D7340F7}" destId="{567E57F7-AFBE-43A5-949D-B45EA0B22B1D}" srcOrd="0" destOrd="0" presId="urn:microsoft.com/office/officeart/2005/8/layout/vList2"/>
    <dgm:cxn modelId="{68135354-A3A4-4D3C-9300-DCC626D3F860}" type="presOf" srcId="{EB56D611-704E-4CA3-9966-DD77620DE6BE}" destId="{ACE6982E-178B-4FD8-946A-F7F19E9DB5C9}" srcOrd="0" destOrd="6" presId="urn:microsoft.com/office/officeart/2005/8/layout/vList2"/>
    <dgm:cxn modelId="{346F9155-B101-46E0-B1B0-7003A861F795}" type="presOf" srcId="{8EC81BEB-DCD9-4836-8F91-1264988266EF}" destId="{84E09512-36B0-4AFD-9B4D-7D12DE5ED488}" srcOrd="0" destOrd="0" presId="urn:microsoft.com/office/officeart/2005/8/layout/vList2"/>
    <dgm:cxn modelId="{492A9B57-0261-4BE1-8EB6-05D44D58882B}" type="presOf" srcId="{5148AFC8-3F52-4039-8CF2-AC3EB281B203}" destId="{5269D369-9719-41B8-A6B9-DCDF502CD8F1}" srcOrd="0" destOrd="0" presId="urn:microsoft.com/office/officeart/2005/8/layout/vList2"/>
    <dgm:cxn modelId="{CF25DE8B-C846-47A5-B8E4-526EFD689D75}" type="presOf" srcId="{D1AEDDEF-C6DC-4F61-BF8C-773D0B68F06F}" destId="{CADD43C0-77B3-4FA5-AE45-2F61943A6C2C}" srcOrd="0" destOrd="0" presId="urn:microsoft.com/office/officeart/2005/8/layout/vList2"/>
    <dgm:cxn modelId="{40D6CE8C-4948-4DFE-9E61-842135C72374}" srcId="{D1AEDDEF-C6DC-4F61-BF8C-773D0B68F06F}" destId="{7B4A998B-86CF-4561-98C8-6EDACFCCF9AE}" srcOrd="1" destOrd="0" parTransId="{814B67A2-B76D-464A-BECF-2EC7F59CBB17}" sibTransId="{A5CA2776-6466-49A5-9F06-656BC1E7A9EE}"/>
    <dgm:cxn modelId="{1119459A-88FB-472E-A1FC-D3F12BB548D0}" type="presOf" srcId="{1C56D389-11F5-47B5-8DF0-7C8269B90884}" destId="{ACE6982E-178B-4FD8-946A-F7F19E9DB5C9}" srcOrd="0" destOrd="4" presId="urn:microsoft.com/office/officeart/2005/8/layout/vList2"/>
    <dgm:cxn modelId="{A387AA9A-8E76-41C6-BE95-F93972110C68}" type="presOf" srcId="{FE2C3B63-8A76-4A93-AA09-15683311199C}" destId="{BC627773-C4D3-4C9E-A520-83B13642C02D}" srcOrd="0" destOrd="0" presId="urn:microsoft.com/office/officeart/2005/8/layout/vList2"/>
    <dgm:cxn modelId="{1E61C0A2-0643-4F73-B9A0-E8FBC430C3BF}" srcId="{D1AEDDEF-C6DC-4F61-BF8C-773D0B68F06F}" destId="{21AAEDDA-1BDE-4B18-85E8-F328A20B9895}" srcOrd="4" destOrd="0" parTransId="{D2FB8CA4-5E99-42BE-802D-13E46A2239E9}" sibTransId="{BB295AF2-CE76-4DA8-B886-ED7A43132D56}"/>
    <dgm:cxn modelId="{788EFDA6-8BA7-411A-A874-863395DDD618}" type="presOf" srcId="{7B4A998B-86CF-4561-98C8-6EDACFCCF9AE}" destId="{FCD0248E-DACD-4BA9-B1DF-057D3A44310E}" srcOrd="0" destOrd="0" presId="urn:microsoft.com/office/officeart/2005/8/layout/vList2"/>
    <dgm:cxn modelId="{56874AB2-9E5A-4458-AD55-77B961A456DC}" type="presOf" srcId="{7E4E2D7A-D447-4F39-9132-E3792412B3B6}" destId="{ACE6982E-178B-4FD8-946A-F7F19E9DB5C9}" srcOrd="0" destOrd="2" presId="urn:microsoft.com/office/officeart/2005/8/layout/vList2"/>
    <dgm:cxn modelId="{5A0122BE-0703-4B3E-B431-BDA40EC6DB91}" srcId="{0DC19B81-4DED-4C24-A405-DC6F9D7340F7}" destId="{F52DDDC7-BE54-41CC-8661-06EFB73A6808}" srcOrd="0" destOrd="0" parTransId="{28AC8F87-AE48-468B-8AE5-6A68404F3E2B}" sibTransId="{65FB4467-14D4-4A6C-A817-B86A93A2B981}"/>
    <dgm:cxn modelId="{75695ECF-D53B-424B-8536-AE1BCD784F6B}" type="presOf" srcId="{F52DDDC7-BE54-41CC-8661-06EFB73A6808}" destId="{ACE6982E-178B-4FD8-946A-F7F19E9DB5C9}" srcOrd="0" destOrd="0" presId="urn:microsoft.com/office/officeart/2005/8/layout/vList2"/>
    <dgm:cxn modelId="{F1A77BCF-E007-46AE-9626-160FD8140C02}" srcId="{0DC19B81-4DED-4C24-A405-DC6F9D7340F7}" destId="{C354C9F1-83D7-4ADF-BBCB-B627D2809ED0}" srcOrd="5" destOrd="0" parTransId="{52294D60-E0BD-4DB1-85D4-62210A86400B}" sibTransId="{E114BF6D-8820-4342-85F7-9C62FDB0FA97}"/>
    <dgm:cxn modelId="{0C7F02D3-48A7-4E1D-AAF3-64D64296BB52}" type="presOf" srcId="{1FA301EE-3E6F-47D4-B315-B0982A5A5CC0}" destId="{ACE6982E-178B-4FD8-946A-F7F19E9DB5C9}" srcOrd="0" destOrd="1" presId="urn:microsoft.com/office/officeart/2005/8/layout/vList2"/>
    <dgm:cxn modelId="{427DD8D8-29E5-4B84-BCA6-4D9C7603C821}" srcId="{D1AEDDEF-C6DC-4F61-BF8C-773D0B68F06F}" destId="{2BD8C8EF-3A06-461C-ADC0-EF13AADFD748}" srcOrd="7" destOrd="0" parTransId="{95D92FE0-A411-4043-BA6F-7FE41533B421}" sibTransId="{838A921B-1E53-4836-9B0C-77A8DBB58D53}"/>
    <dgm:cxn modelId="{1EDA79DA-A1CB-4055-996E-88B3792220BD}" srcId="{0DC19B81-4DED-4C24-A405-DC6F9D7340F7}" destId="{1C56D389-11F5-47B5-8DF0-7C8269B90884}" srcOrd="4" destOrd="0" parTransId="{EA8A0842-6360-4114-B036-856415A60124}" sibTransId="{ABDBDE33-D02F-49B0-AC0F-FA2D7DB8F08E}"/>
    <dgm:cxn modelId="{D54AFBE4-60A4-41D8-A68D-48B5A7006E0E}" srcId="{D1AEDDEF-C6DC-4F61-BF8C-773D0B68F06F}" destId="{0DC19B81-4DED-4C24-A405-DC6F9D7340F7}" srcOrd="6" destOrd="0" parTransId="{555044C6-077F-45F5-A8C0-A501DC52BA8A}" sibTransId="{0F2809B2-ACEF-4FF8-AC30-541BBAC92D6D}"/>
    <dgm:cxn modelId="{DD660FE6-09D8-4572-9F7A-83C18BE9C6B9}" type="presOf" srcId="{8EFA40E0-F523-4AD0-8212-419C68EB07BB}" destId="{ACE6982E-178B-4FD8-946A-F7F19E9DB5C9}" srcOrd="0" destOrd="3" presId="urn:microsoft.com/office/officeart/2005/8/layout/vList2"/>
    <dgm:cxn modelId="{4A270DEA-53ED-4DF6-A26F-D420971D2D1B}" srcId="{0DC19B81-4DED-4C24-A405-DC6F9D7340F7}" destId="{EB56D611-704E-4CA3-9966-DD77620DE6BE}" srcOrd="6" destOrd="0" parTransId="{B25284B7-6F47-44DD-A6A2-927EBB2E67C9}" sibTransId="{97003943-2E7D-49FC-97E9-12524D9FA9D7}"/>
    <dgm:cxn modelId="{4FED26EA-90CB-427C-928D-A7045527EC09}" srcId="{0DC19B81-4DED-4C24-A405-DC6F9D7340F7}" destId="{7E4E2D7A-D447-4F39-9132-E3792412B3B6}" srcOrd="2" destOrd="0" parTransId="{2DF51DCC-A0D6-4845-B96D-4F3783216655}" sibTransId="{3511E96D-D0F0-48E1-9D5F-E69C61883623}"/>
    <dgm:cxn modelId="{5A3655ED-B866-4049-98E8-5F054E1376F3}" type="presOf" srcId="{65A562C6-84F4-4E30-A11C-C45186B141E1}" destId="{355E6508-EA75-45B5-8BB0-CA93FFE22082}" srcOrd="0" destOrd="0" presId="urn:microsoft.com/office/officeart/2005/8/layout/vList2"/>
    <dgm:cxn modelId="{17A4FAF8-4B17-4203-B0B7-C1F85D867123}" srcId="{D1AEDDEF-C6DC-4F61-BF8C-773D0B68F06F}" destId="{65A562C6-84F4-4E30-A11C-C45186B141E1}" srcOrd="2" destOrd="0" parTransId="{4EDF4EF9-9550-4AA6-AABE-D2921256D1F7}" sibTransId="{ABEF2B9E-C44B-47FB-A65F-91E1DD7B9DD1}"/>
    <dgm:cxn modelId="{EAB1D3F9-F14E-48F8-9150-26F00119B64C}" type="presOf" srcId="{1EE76D18-E48A-4899-A7F4-0DAFC07A673E}" destId="{5A39BC8C-6599-4679-A1D9-10143E58223A}" srcOrd="0" destOrd="0" presId="urn:microsoft.com/office/officeart/2005/8/layout/vList2"/>
    <dgm:cxn modelId="{7C61B861-9762-41DC-81A6-27AD36C087A9}" type="presParOf" srcId="{CADD43C0-77B3-4FA5-AE45-2F61943A6C2C}" destId="{5A39BC8C-6599-4679-A1D9-10143E58223A}" srcOrd="0" destOrd="0" presId="urn:microsoft.com/office/officeart/2005/8/layout/vList2"/>
    <dgm:cxn modelId="{D41266D1-FCB3-46C7-A2CB-479E8482C3C8}" type="presParOf" srcId="{CADD43C0-77B3-4FA5-AE45-2F61943A6C2C}" destId="{F36E014F-9943-4FCB-8540-B47A9282DE44}" srcOrd="1" destOrd="0" presId="urn:microsoft.com/office/officeart/2005/8/layout/vList2"/>
    <dgm:cxn modelId="{AF7F743F-8635-4381-913F-C6CEEC5505ED}" type="presParOf" srcId="{CADD43C0-77B3-4FA5-AE45-2F61943A6C2C}" destId="{FCD0248E-DACD-4BA9-B1DF-057D3A44310E}" srcOrd="2" destOrd="0" presId="urn:microsoft.com/office/officeart/2005/8/layout/vList2"/>
    <dgm:cxn modelId="{6BF9E148-1C7E-4171-93D2-1EF4D92B57F1}" type="presParOf" srcId="{CADD43C0-77B3-4FA5-AE45-2F61943A6C2C}" destId="{669E282B-EFED-478F-9383-6A97E8A24122}" srcOrd="3" destOrd="0" presId="urn:microsoft.com/office/officeart/2005/8/layout/vList2"/>
    <dgm:cxn modelId="{D77D49B3-93EA-4125-9DBE-7B6E3634B9A9}" type="presParOf" srcId="{CADD43C0-77B3-4FA5-AE45-2F61943A6C2C}" destId="{355E6508-EA75-45B5-8BB0-CA93FFE22082}" srcOrd="4" destOrd="0" presId="urn:microsoft.com/office/officeart/2005/8/layout/vList2"/>
    <dgm:cxn modelId="{E0BA3633-72C4-4930-8841-36934EC92FD5}" type="presParOf" srcId="{CADD43C0-77B3-4FA5-AE45-2F61943A6C2C}" destId="{73A61293-D081-4BFE-969D-AD23A02CB134}" srcOrd="5" destOrd="0" presId="urn:microsoft.com/office/officeart/2005/8/layout/vList2"/>
    <dgm:cxn modelId="{C367B187-34D4-4126-924C-701C24404BBA}" type="presParOf" srcId="{CADD43C0-77B3-4FA5-AE45-2F61943A6C2C}" destId="{5269D369-9719-41B8-A6B9-DCDF502CD8F1}" srcOrd="6" destOrd="0" presId="urn:microsoft.com/office/officeart/2005/8/layout/vList2"/>
    <dgm:cxn modelId="{D15B1DC0-E7F2-4AC8-802D-49B5C2BF7BA3}" type="presParOf" srcId="{CADD43C0-77B3-4FA5-AE45-2F61943A6C2C}" destId="{07C2B4CE-4EF3-4260-8D8B-110F696C433F}" srcOrd="7" destOrd="0" presId="urn:microsoft.com/office/officeart/2005/8/layout/vList2"/>
    <dgm:cxn modelId="{F7810284-A0A3-4BBB-9A26-7307302D8987}" type="presParOf" srcId="{CADD43C0-77B3-4FA5-AE45-2F61943A6C2C}" destId="{BAB4EF7F-5374-4BE7-AA7D-D821AB91526B}" srcOrd="8" destOrd="0" presId="urn:microsoft.com/office/officeart/2005/8/layout/vList2"/>
    <dgm:cxn modelId="{4A409055-FE26-43BB-A366-C3FBBBCD745E}" type="presParOf" srcId="{CADD43C0-77B3-4FA5-AE45-2F61943A6C2C}" destId="{76E18E42-8F6A-4FB1-A8F3-C15EFE1E665D}" srcOrd="9" destOrd="0" presId="urn:microsoft.com/office/officeart/2005/8/layout/vList2"/>
    <dgm:cxn modelId="{D44A4465-14ED-4ACA-B250-574492DAC0DA}" type="presParOf" srcId="{CADD43C0-77B3-4FA5-AE45-2F61943A6C2C}" destId="{EE6020D6-7C55-4920-9E57-861087EC0E89}" srcOrd="10" destOrd="0" presId="urn:microsoft.com/office/officeart/2005/8/layout/vList2"/>
    <dgm:cxn modelId="{38B68C96-3ADA-4BE4-B074-CC1D1A934805}" type="presParOf" srcId="{CADD43C0-77B3-4FA5-AE45-2F61943A6C2C}" destId="{A173E77A-8995-4C9B-A782-2D5A0EFB9126}" srcOrd="11" destOrd="0" presId="urn:microsoft.com/office/officeart/2005/8/layout/vList2"/>
    <dgm:cxn modelId="{86A4628E-26A4-4E0C-8BEC-1E58DA5E6C10}" type="presParOf" srcId="{CADD43C0-77B3-4FA5-AE45-2F61943A6C2C}" destId="{567E57F7-AFBE-43A5-949D-B45EA0B22B1D}" srcOrd="12" destOrd="0" presId="urn:microsoft.com/office/officeart/2005/8/layout/vList2"/>
    <dgm:cxn modelId="{D445D94F-31F6-49C2-AA53-BE9C3A31D994}" type="presParOf" srcId="{CADD43C0-77B3-4FA5-AE45-2F61943A6C2C}" destId="{ACE6982E-178B-4FD8-946A-F7F19E9DB5C9}" srcOrd="13" destOrd="0" presId="urn:microsoft.com/office/officeart/2005/8/layout/vList2"/>
    <dgm:cxn modelId="{2170BC30-0DE9-4EF6-BD4F-7263CFE609AE}" type="presParOf" srcId="{CADD43C0-77B3-4FA5-AE45-2F61943A6C2C}" destId="{14C96DAA-1F3D-4D19-8480-9701D9D31E78}" srcOrd="14" destOrd="0" presId="urn:microsoft.com/office/officeart/2005/8/layout/vList2"/>
    <dgm:cxn modelId="{238CD78F-5481-4E0B-98A4-3FCB6B0D2323}" type="presParOf" srcId="{CADD43C0-77B3-4FA5-AE45-2F61943A6C2C}" destId="{4BE4A73B-20C1-44E7-83EA-11DED64EC484}" srcOrd="15" destOrd="0" presId="urn:microsoft.com/office/officeart/2005/8/layout/vList2"/>
    <dgm:cxn modelId="{CA44F7C4-A191-461B-8971-BAC19770D5DF}" type="presParOf" srcId="{CADD43C0-77B3-4FA5-AE45-2F61943A6C2C}" destId="{84E09512-36B0-4AFD-9B4D-7D12DE5ED488}" srcOrd="16" destOrd="0" presId="urn:microsoft.com/office/officeart/2005/8/layout/vList2"/>
    <dgm:cxn modelId="{C7F61770-9649-4DA4-8C69-12C98958CE61}" type="presParOf" srcId="{CADD43C0-77B3-4FA5-AE45-2F61943A6C2C}" destId="{D9DB7B80-9BDB-48FC-842F-50E29D68CE96}" srcOrd="17" destOrd="0" presId="urn:microsoft.com/office/officeart/2005/8/layout/vList2"/>
    <dgm:cxn modelId="{A6546B8F-EC80-4F8E-8398-42E27FCCFC19}" type="presParOf" srcId="{CADD43C0-77B3-4FA5-AE45-2F61943A6C2C}" destId="{BC627773-C4D3-4C9E-A520-83B13642C02D}"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1B0546-810D-4142-8D50-51A0A266937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5A5E08-C243-4708-8CD7-6C8E7D8AC385}">
      <dgm:prSet custT="1"/>
      <dgm:spPr/>
      <dgm:t>
        <a:bodyPr/>
        <a:lstStyle/>
        <a:p>
          <a:pPr>
            <a:lnSpc>
              <a:spcPct val="100000"/>
            </a:lnSpc>
          </a:pPr>
          <a:r>
            <a:rPr lang="en-US" sz="1400" b="1" dirty="0"/>
            <a:t>The traditional systems in the grocery stores requires a lot of manpower  .</a:t>
          </a:r>
        </a:p>
      </dgm:t>
    </dgm:pt>
    <dgm:pt modelId="{B8EAD3C9-FD0A-4008-A2C2-A7EDEEFC5452}" type="parTrans" cxnId="{979C95E6-4F9C-46CB-8BD2-721D19B8E39E}">
      <dgm:prSet/>
      <dgm:spPr/>
      <dgm:t>
        <a:bodyPr/>
        <a:lstStyle/>
        <a:p>
          <a:endParaRPr lang="en-US"/>
        </a:p>
      </dgm:t>
    </dgm:pt>
    <dgm:pt modelId="{78198728-09A3-43B6-BF03-A594BE21D936}" type="sibTrans" cxnId="{979C95E6-4F9C-46CB-8BD2-721D19B8E39E}">
      <dgm:prSet/>
      <dgm:spPr/>
      <dgm:t>
        <a:bodyPr/>
        <a:lstStyle/>
        <a:p>
          <a:endParaRPr lang="en-US"/>
        </a:p>
      </dgm:t>
    </dgm:pt>
    <dgm:pt modelId="{ED28BB90-0636-45CA-90BB-EA008DD5BD22}">
      <dgm:prSet custT="1"/>
      <dgm:spPr/>
      <dgm:t>
        <a:bodyPr/>
        <a:lstStyle/>
        <a:p>
          <a:pPr>
            <a:lnSpc>
              <a:spcPct val="100000"/>
            </a:lnSpc>
          </a:pPr>
          <a:r>
            <a:rPr lang="en-US" sz="1400" b="1" dirty="0"/>
            <a:t>Moreover, it is inconvenient for the customers as a lot of time is wasted in the billing procedures while they wait in long lines at the billing counters.</a:t>
          </a:r>
        </a:p>
      </dgm:t>
    </dgm:pt>
    <dgm:pt modelId="{21E4FACA-210B-47B3-A03B-B956E52980F6}" type="parTrans" cxnId="{FE6736A3-A789-40F3-8921-74C35A418294}">
      <dgm:prSet/>
      <dgm:spPr/>
      <dgm:t>
        <a:bodyPr/>
        <a:lstStyle/>
        <a:p>
          <a:endParaRPr lang="en-US"/>
        </a:p>
      </dgm:t>
    </dgm:pt>
    <dgm:pt modelId="{53228EF3-60AD-44F4-8C02-EE39A74838DB}" type="sibTrans" cxnId="{FE6736A3-A789-40F3-8921-74C35A418294}">
      <dgm:prSet/>
      <dgm:spPr/>
      <dgm:t>
        <a:bodyPr/>
        <a:lstStyle/>
        <a:p>
          <a:endParaRPr lang="en-US"/>
        </a:p>
      </dgm:t>
    </dgm:pt>
    <dgm:pt modelId="{A0F9FEED-E064-4283-8F76-1D3103126125}">
      <dgm:prSet custT="1"/>
      <dgm:spPr/>
      <dgm:t>
        <a:bodyPr/>
        <a:lstStyle/>
        <a:p>
          <a:pPr>
            <a:lnSpc>
              <a:spcPct val="100000"/>
            </a:lnSpc>
          </a:pPr>
          <a:r>
            <a:rPr lang="en-US" sz="1600" b="1" dirty="0"/>
            <a:t>It becomes difficult to maintain social distancing for the people in traditional supermarkets during the pandemic.</a:t>
          </a:r>
        </a:p>
      </dgm:t>
    </dgm:pt>
    <dgm:pt modelId="{22EEADCB-8B55-42A7-ADD0-37DEECFA51AD}" type="parTrans" cxnId="{226D6645-13C9-4E18-A339-0039DE39312B}">
      <dgm:prSet/>
      <dgm:spPr/>
      <dgm:t>
        <a:bodyPr/>
        <a:lstStyle/>
        <a:p>
          <a:endParaRPr lang="en-US"/>
        </a:p>
      </dgm:t>
    </dgm:pt>
    <dgm:pt modelId="{95AEAC43-721A-4E97-8C6B-02AD35F4A021}" type="sibTrans" cxnId="{226D6645-13C9-4E18-A339-0039DE39312B}">
      <dgm:prSet/>
      <dgm:spPr/>
      <dgm:t>
        <a:bodyPr/>
        <a:lstStyle/>
        <a:p>
          <a:endParaRPr lang="en-US"/>
        </a:p>
      </dgm:t>
    </dgm:pt>
    <dgm:pt modelId="{60677D9E-3939-4415-AFBD-59A6B20E83BD}">
      <dgm:prSet custT="1"/>
      <dgm:spPr/>
      <dgm:t>
        <a:bodyPr/>
        <a:lstStyle/>
        <a:p>
          <a:pPr>
            <a:lnSpc>
              <a:spcPct val="100000"/>
            </a:lnSpc>
          </a:pPr>
          <a:r>
            <a:rPr lang="en-US" sz="1400" b="1" dirty="0"/>
            <a:t>Currently used Method is expensive</a:t>
          </a:r>
        </a:p>
      </dgm:t>
    </dgm:pt>
    <dgm:pt modelId="{B2DEBB09-AB98-474F-8A54-94F0059999D9}" type="parTrans" cxnId="{7457FCE2-585A-4142-94B9-380A4DA667D2}">
      <dgm:prSet/>
      <dgm:spPr/>
      <dgm:t>
        <a:bodyPr/>
        <a:lstStyle/>
        <a:p>
          <a:endParaRPr lang="en-US"/>
        </a:p>
      </dgm:t>
    </dgm:pt>
    <dgm:pt modelId="{3DB256E6-5618-4668-8AB9-E98DBEE50EBC}" type="sibTrans" cxnId="{7457FCE2-585A-4142-94B9-380A4DA667D2}">
      <dgm:prSet/>
      <dgm:spPr/>
      <dgm:t>
        <a:bodyPr/>
        <a:lstStyle/>
        <a:p>
          <a:endParaRPr lang="en-US"/>
        </a:p>
      </dgm:t>
    </dgm:pt>
    <dgm:pt modelId="{9D1B8C62-14F6-438D-9F88-14E67D12C467}" type="pres">
      <dgm:prSet presAssocID="{5C1B0546-810D-4142-8D50-51A0A266937D}" presName="root" presStyleCnt="0">
        <dgm:presLayoutVars>
          <dgm:dir/>
          <dgm:resizeHandles val="exact"/>
        </dgm:presLayoutVars>
      </dgm:prSet>
      <dgm:spPr/>
    </dgm:pt>
    <dgm:pt modelId="{ADB24588-C93C-42FE-82B7-FB9FD33C1A91}" type="pres">
      <dgm:prSet presAssocID="{C25A5E08-C243-4708-8CD7-6C8E7D8AC385}" presName="compNode" presStyleCnt="0"/>
      <dgm:spPr/>
    </dgm:pt>
    <dgm:pt modelId="{B49ABD26-1362-4002-961D-67DB50E8DA68}" type="pres">
      <dgm:prSet presAssocID="{C25A5E08-C243-4708-8CD7-6C8E7D8AC385}"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of men outline"/>
        </a:ext>
      </dgm:extLst>
    </dgm:pt>
    <dgm:pt modelId="{36EC88C9-7AAF-440F-9EC1-A66BE441304C}" type="pres">
      <dgm:prSet presAssocID="{C25A5E08-C243-4708-8CD7-6C8E7D8AC385}" presName="spaceRect" presStyleCnt="0"/>
      <dgm:spPr/>
    </dgm:pt>
    <dgm:pt modelId="{70521ADB-1126-443E-9E0B-5A9A99E2785D}" type="pres">
      <dgm:prSet presAssocID="{C25A5E08-C243-4708-8CD7-6C8E7D8AC385}" presName="textRect" presStyleLbl="revTx" presStyleIdx="0" presStyleCnt="4">
        <dgm:presLayoutVars>
          <dgm:chMax val="1"/>
          <dgm:chPref val="1"/>
        </dgm:presLayoutVars>
      </dgm:prSet>
      <dgm:spPr/>
    </dgm:pt>
    <dgm:pt modelId="{6F4D548D-2A11-4F60-9092-E4DF33AA8071}" type="pres">
      <dgm:prSet presAssocID="{78198728-09A3-43B6-BF03-A594BE21D936}" presName="sibTrans" presStyleCnt="0"/>
      <dgm:spPr/>
    </dgm:pt>
    <dgm:pt modelId="{9B02BEED-FD38-4008-8963-27E07C75C030}" type="pres">
      <dgm:prSet presAssocID="{60677D9E-3939-4415-AFBD-59A6B20E83BD}" presName="compNode" presStyleCnt="0"/>
      <dgm:spPr/>
    </dgm:pt>
    <dgm:pt modelId="{D09E921D-1E68-4C33-BFED-9FAB104A72B2}" type="pres">
      <dgm:prSet presAssocID="{60677D9E-3939-4415-AFBD-59A6B20E83B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llar with solid fill"/>
        </a:ext>
      </dgm:extLst>
    </dgm:pt>
    <dgm:pt modelId="{086EC4BE-7FEC-4BB5-A835-63A3C7FB350D}" type="pres">
      <dgm:prSet presAssocID="{60677D9E-3939-4415-AFBD-59A6B20E83BD}" presName="spaceRect" presStyleCnt="0"/>
      <dgm:spPr/>
    </dgm:pt>
    <dgm:pt modelId="{958C195C-9EAD-4783-A817-E3A627F83136}" type="pres">
      <dgm:prSet presAssocID="{60677D9E-3939-4415-AFBD-59A6B20E83BD}" presName="textRect" presStyleLbl="revTx" presStyleIdx="1" presStyleCnt="4" custScaleX="65523" custLinFactNeighborX="30174" custLinFactNeighborY="2759">
        <dgm:presLayoutVars>
          <dgm:chMax val="1"/>
          <dgm:chPref val="1"/>
        </dgm:presLayoutVars>
      </dgm:prSet>
      <dgm:spPr/>
    </dgm:pt>
    <dgm:pt modelId="{95743DA2-6907-47A5-8FC7-286E8C48CF3C}" type="pres">
      <dgm:prSet presAssocID="{3DB256E6-5618-4668-8AB9-E98DBEE50EBC}" presName="sibTrans" presStyleCnt="0"/>
      <dgm:spPr/>
    </dgm:pt>
    <dgm:pt modelId="{3E5645C7-5A57-4662-BC64-CCC243BD3993}" type="pres">
      <dgm:prSet presAssocID="{ED28BB90-0636-45CA-90BB-EA008DD5BD22}" presName="compNode" presStyleCnt="0"/>
      <dgm:spPr/>
    </dgm:pt>
    <dgm:pt modelId="{E28D96DA-E4F7-4738-BE71-B92BC4D55A9B}" type="pres">
      <dgm:prSet presAssocID="{ED28BB90-0636-45CA-90BB-EA008DD5BD2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CD340BB8-0620-49A2-A8C1-C8923B164012}" type="pres">
      <dgm:prSet presAssocID="{ED28BB90-0636-45CA-90BB-EA008DD5BD22}" presName="spaceRect" presStyleCnt="0"/>
      <dgm:spPr/>
    </dgm:pt>
    <dgm:pt modelId="{389A2945-60AF-4C22-99B6-4E60634318AF}" type="pres">
      <dgm:prSet presAssocID="{ED28BB90-0636-45CA-90BB-EA008DD5BD22}" presName="textRect" presStyleLbl="revTx" presStyleIdx="2" presStyleCnt="4" custScaleX="154055">
        <dgm:presLayoutVars>
          <dgm:chMax val="1"/>
          <dgm:chPref val="1"/>
        </dgm:presLayoutVars>
      </dgm:prSet>
      <dgm:spPr/>
    </dgm:pt>
    <dgm:pt modelId="{F8937446-F4EA-4CAE-9A54-6881E37DDEE8}" type="pres">
      <dgm:prSet presAssocID="{53228EF3-60AD-44F4-8C02-EE39A74838DB}" presName="sibTrans" presStyleCnt="0"/>
      <dgm:spPr/>
    </dgm:pt>
    <dgm:pt modelId="{D4FE67CD-5328-49F3-86AA-0780F9787A4D}" type="pres">
      <dgm:prSet presAssocID="{A0F9FEED-E064-4283-8F76-1D3103126125}" presName="compNode" presStyleCnt="0"/>
      <dgm:spPr/>
    </dgm:pt>
    <dgm:pt modelId="{BB0E7050-B981-49AA-9804-C6F183E62567}" type="pres">
      <dgm:prSet presAssocID="{A0F9FEED-E064-4283-8F76-1D3103126125}"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urgical mask outline"/>
        </a:ext>
      </dgm:extLst>
    </dgm:pt>
    <dgm:pt modelId="{20187E59-F203-49CB-A1D0-F7616313D2B6}" type="pres">
      <dgm:prSet presAssocID="{A0F9FEED-E064-4283-8F76-1D3103126125}" presName="spaceRect" presStyleCnt="0"/>
      <dgm:spPr/>
    </dgm:pt>
    <dgm:pt modelId="{40946EC3-88C9-4C63-A01F-A550801C5B67}" type="pres">
      <dgm:prSet presAssocID="{A0F9FEED-E064-4283-8F76-1D3103126125}" presName="textRect" presStyleLbl="revTx" presStyleIdx="3" presStyleCnt="4" custScaleX="175960">
        <dgm:presLayoutVars>
          <dgm:chMax val="1"/>
          <dgm:chPref val="1"/>
        </dgm:presLayoutVars>
      </dgm:prSet>
      <dgm:spPr/>
    </dgm:pt>
  </dgm:ptLst>
  <dgm:cxnLst>
    <dgm:cxn modelId="{4F013C16-997A-426A-AE6B-57A98E7F000B}" type="presOf" srcId="{C25A5E08-C243-4708-8CD7-6C8E7D8AC385}" destId="{70521ADB-1126-443E-9E0B-5A9A99E2785D}" srcOrd="0" destOrd="0" presId="urn:microsoft.com/office/officeart/2018/2/layout/IconLabelList"/>
    <dgm:cxn modelId="{E83EC835-9AA7-48E4-8AA2-240B23689B45}" type="presOf" srcId="{60677D9E-3939-4415-AFBD-59A6B20E83BD}" destId="{958C195C-9EAD-4783-A817-E3A627F83136}" srcOrd="0" destOrd="0" presId="urn:microsoft.com/office/officeart/2018/2/layout/IconLabelList"/>
    <dgm:cxn modelId="{648EDD3D-0367-48EB-829F-451E8A961733}" type="presOf" srcId="{A0F9FEED-E064-4283-8F76-1D3103126125}" destId="{40946EC3-88C9-4C63-A01F-A550801C5B67}" srcOrd="0" destOrd="0" presId="urn:microsoft.com/office/officeart/2018/2/layout/IconLabelList"/>
    <dgm:cxn modelId="{226D6645-13C9-4E18-A339-0039DE39312B}" srcId="{5C1B0546-810D-4142-8D50-51A0A266937D}" destId="{A0F9FEED-E064-4283-8F76-1D3103126125}" srcOrd="3" destOrd="0" parTransId="{22EEADCB-8B55-42A7-ADD0-37DEECFA51AD}" sibTransId="{95AEAC43-721A-4E97-8C6B-02AD35F4A021}"/>
    <dgm:cxn modelId="{D97B1A51-65D7-410E-8C43-7EFCF7F24C76}" type="presOf" srcId="{ED28BB90-0636-45CA-90BB-EA008DD5BD22}" destId="{389A2945-60AF-4C22-99B6-4E60634318AF}" srcOrd="0" destOrd="0" presId="urn:microsoft.com/office/officeart/2018/2/layout/IconLabelList"/>
    <dgm:cxn modelId="{F8DCE679-F85A-482D-B5A7-68CFE237CA21}" type="presOf" srcId="{5C1B0546-810D-4142-8D50-51A0A266937D}" destId="{9D1B8C62-14F6-438D-9F88-14E67D12C467}" srcOrd="0" destOrd="0" presId="urn:microsoft.com/office/officeart/2018/2/layout/IconLabelList"/>
    <dgm:cxn modelId="{FE6736A3-A789-40F3-8921-74C35A418294}" srcId="{5C1B0546-810D-4142-8D50-51A0A266937D}" destId="{ED28BB90-0636-45CA-90BB-EA008DD5BD22}" srcOrd="2" destOrd="0" parTransId="{21E4FACA-210B-47B3-A03B-B956E52980F6}" sibTransId="{53228EF3-60AD-44F4-8C02-EE39A74838DB}"/>
    <dgm:cxn modelId="{7457FCE2-585A-4142-94B9-380A4DA667D2}" srcId="{5C1B0546-810D-4142-8D50-51A0A266937D}" destId="{60677D9E-3939-4415-AFBD-59A6B20E83BD}" srcOrd="1" destOrd="0" parTransId="{B2DEBB09-AB98-474F-8A54-94F0059999D9}" sibTransId="{3DB256E6-5618-4668-8AB9-E98DBEE50EBC}"/>
    <dgm:cxn modelId="{979C95E6-4F9C-46CB-8BD2-721D19B8E39E}" srcId="{5C1B0546-810D-4142-8D50-51A0A266937D}" destId="{C25A5E08-C243-4708-8CD7-6C8E7D8AC385}" srcOrd="0" destOrd="0" parTransId="{B8EAD3C9-FD0A-4008-A2C2-A7EDEEFC5452}" sibTransId="{78198728-09A3-43B6-BF03-A594BE21D936}"/>
    <dgm:cxn modelId="{43440F26-11E7-49C0-A806-70CEDC1599DC}" type="presParOf" srcId="{9D1B8C62-14F6-438D-9F88-14E67D12C467}" destId="{ADB24588-C93C-42FE-82B7-FB9FD33C1A91}" srcOrd="0" destOrd="0" presId="urn:microsoft.com/office/officeart/2018/2/layout/IconLabelList"/>
    <dgm:cxn modelId="{446F9BAF-F27A-4D5B-BEEC-DB275B5E733C}" type="presParOf" srcId="{ADB24588-C93C-42FE-82B7-FB9FD33C1A91}" destId="{B49ABD26-1362-4002-961D-67DB50E8DA68}" srcOrd="0" destOrd="0" presId="urn:microsoft.com/office/officeart/2018/2/layout/IconLabelList"/>
    <dgm:cxn modelId="{E1AFEC2B-6064-44B6-9627-A421D959BC7C}" type="presParOf" srcId="{ADB24588-C93C-42FE-82B7-FB9FD33C1A91}" destId="{36EC88C9-7AAF-440F-9EC1-A66BE441304C}" srcOrd="1" destOrd="0" presId="urn:microsoft.com/office/officeart/2018/2/layout/IconLabelList"/>
    <dgm:cxn modelId="{3BF73DA6-71C9-47FE-B86D-5DD07814F613}" type="presParOf" srcId="{ADB24588-C93C-42FE-82B7-FB9FD33C1A91}" destId="{70521ADB-1126-443E-9E0B-5A9A99E2785D}" srcOrd="2" destOrd="0" presId="urn:microsoft.com/office/officeart/2018/2/layout/IconLabelList"/>
    <dgm:cxn modelId="{A3A89CEA-B888-44D2-93AA-3B2E9AB8CB59}" type="presParOf" srcId="{9D1B8C62-14F6-438D-9F88-14E67D12C467}" destId="{6F4D548D-2A11-4F60-9092-E4DF33AA8071}" srcOrd="1" destOrd="0" presId="urn:microsoft.com/office/officeart/2018/2/layout/IconLabelList"/>
    <dgm:cxn modelId="{13A2B186-08A0-4357-8453-5B3F3B4CB2D3}" type="presParOf" srcId="{9D1B8C62-14F6-438D-9F88-14E67D12C467}" destId="{9B02BEED-FD38-4008-8963-27E07C75C030}" srcOrd="2" destOrd="0" presId="urn:microsoft.com/office/officeart/2018/2/layout/IconLabelList"/>
    <dgm:cxn modelId="{8008EC21-FBBE-4948-A018-3DEE1F254B9F}" type="presParOf" srcId="{9B02BEED-FD38-4008-8963-27E07C75C030}" destId="{D09E921D-1E68-4C33-BFED-9FAB104A72B2}" srcOrd="0" destOrd="0" presId="urn:microsoft.com/office/officeart/2018/2/layout/IconLabelList"/>
    <dgm:cxn modelId="{34BD1B2C-62BD-4318-8CD3-85EDB453EE65}" type="presParOf" srcId="{9B02BEED-FD38-4008-8963-27E07C75C030}" destId="{086EC4BE-7FEC-4BB5-A835-63A3C7FB350D}" srcOrd="1" destOrd="0" presId="urn:microsoft.com/office/officeart/2018/2/layout/IconLabelList"/>
    <dgm:cxn modelId="{EFACAADC-2977-42B4-ABE2-FFA099DD1855}" type="presParOf" srcId="{9B02BEED-FD38-4008-8963-27E07C75C030}" destId="{958C195C-9EAD-4783-A817-E3A627F83136}" srcOrd="2" destOrd="0" presId="urn:microsoft.com/office/officeart/2018/2/layout/IconLabelList"/>
    <dgm:cxn modelId="{004016D8-9E30-4C46-B922-C72B3469491B}" type="presParOf" srcId="{9D1B8C62-14F6-438D-9F88-14E67D12C467}" destId="{95743DA2-6907-47A5-8FC7-286E8C48CF3C}" srcOrd="3" destOrd="0" presId="urn:microsoft.com/office/officeart/2018/2/layout/IconLabelList"/>
    <dgm:cxn modelId="{44E24531-A124-4CBB-BFA6-9F19450AE636}" type="presParOf" srcId="{9D1B8C62-14F6-438D-9F88-14E67D12C467}" destId="{3E5645C7-5A57-4662-BC64-CCC243BD3993}" srcOrd="4" destOrd="0" presId="urn:microsoft.com/office/officeart/2018/2/layout/IconLabelList"/>
    <dgm:cxn modelId="{ABEED7CC-8800-4268-A59A-FEBC65D7C126}" type="presParOf" srcId="{3E5645C7-5A57-4662-BC64-CCC243BD3993}" destId="{E28D96DA-E4F7-4738-BE71-B92BC4D55A9B}" srcOrd="0" destOrd="0" presId="urn:microsoft.com/office/officeart/2018/2/layout/IconLabelList"/>
    <dgm:cxn modelId="{41FD669C-5A97-4B02-9FB4-4373F7105F2C}" type="presParOf" srcId="{3E5645C7-5A57-4662-BC64-CCC243BD3993}" destId="{CD340BB8-0620-49A2-A8C1-C8923B164012}" srcOrd="1" destOrd="0" presId="urn:microsoft.com/office/officeart/2018/2/layout/IconLabelList"/>
    <dgm:cxn modelId="{06CE71A2-2DAB-4CAA-AA7D-3A4849C8EC24}" type="presParOf" srcId="{3E5645C7-5A57-4662-BC64-CCC243BD3993}" destId="{389A2945-60AF-4C22-99B6-4E60634318AF}" srcOrd="2" destOrd="0" presId="urn:microsoft.com/office/officeart/2018/2/layout/IconLabelList"/>
    <dgm:cxn modelId="{B722C212-BB5B-4D46-94F8-7C4F9AD19D99}" type="presParOf" srcId="{9D1B8C62-14F6-438D-9F88-14E67D12C467}" destId="{F8937446-F4EA-4CAE-9A54-6881E37DDEE8}" srcOrd="5" destOrd="0" presId="urn:microsoft.com/office/officeart/2018/2/layout/IconLabelList"/>
    <dgm:cxn modelId="{5933928A-72A1-49AC-9DF8-8E65D5C0D9DB}" type="presParOf" srcId="{9D1B8C62-14F6-438D-9F88-14E67D12C467}" destId="{D4FE67CD-5328-49F3-86AA-0780F9787A4D}" srcOrd="6" destOrd="0" presId="urn:microsoft.com/office/officeart/2018/2/layout/IconLabelList"/>
    <dgm:cxn modelId="{8EAB5398-8CB6-46FF-8306-52332415A9F8}" type="presParOf" srcId="{D4FE67CD-5328-49F3-86AA-0780F9787A4D}" destId="{BB0E7050-B981-49AA-9804-C6F183E62567}" srcOrd="0" destOrd="0" presId="urn:microsoft.com/office/officeart/2018/2/layout/IconLabelList"/>
    <dgm:cxn modelId="{A090B8DD-0D18-4C4C-87FA-6A20725CCC9A}" type="presParOf" srcId="{D4FE67CD-5328-49F3-86AA-0780F9787A4D}" destId="{20187E59-F203-49CB-A1D0-F7616313D2B6}" srcOrd="1" destOrd="0" presId="urn:microsoft.com/office/officeart/2018/2/layout/IconLabelList"/>
    <dgm:cxn modelId="{743BAC81-DAE9-4B3A-BEFA-49B72F81288B}" type="presParOf" srcId="{D4FE67CD-5328-49F3-86AA-0780F9787A4D}" destId="{40946EC3-88C9-4C63-A01F-A550801C5B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F298C4-E743-4AE1-BCC1-33E810BBA78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DEDEA45-E5E8-407E-9414-F17B0E8A444C}">
      <dgm:prSet/>
      <dgm:spPr/>
      <dgm:t>
        <a:bodyPr/>
        <a:lstStyle/>
        <a:p>
          <a:r>
            <a:rPr lang="en-US" dirty="0"/>
            <a:t>Shelf Scanner , which aims to enable visually disabled people to shop in a grocery store without additional human assistance. Shelf Scanner makes it easy to identify objects on the shopping list online, in video streams in which any or all items can appear simultaneously.   DOI:</a:t>
          </a:r>
          <a:r>
            <a:rPr lang="en-US" u="sng" dirty="0">
              <a:hlinkClick xmlns:r="http://schemas.openxmlformats.org/officeDocument/2006/relationships" r:id="rId1"/>
            </a:rPr>
            <a:t>https://ieeexplore.ieee.org/document/5543576</a:t>
          </a:r>
          <a:endParaRPr lang="en-US" dirty="0"/>
        </a:p>
      </dgm:t>
    </dgm:pt>
    <dgm:pt modelId="{DA27EED7-2555-4269-BB8B-9C335449D7CA}" type="parTrans" cxnId="{A3CF7E50-350A-4654-8E7B-6F0AC53376F1}">
      <dgm:prSet/>
      <dgm:spPr/>
      <dgm:t>
        <a:bodyPr/>
        <a:lstStyle/>
        <a:p>
          <a:endParaRPr lang="en-US"/>
        </a:p>
      </dgm:t>
    </dgm:pt>
    <dgm:pt modelId="{BE6EFBD1-80D1-4394-BFB4-BFEF7AB7D0EA}" type="sibTrans" cxnId="{A3CF7E50-350A-4654-8E7B-6F0AC53376F1}">
      <dgm:prSet/>
      <dgm:spPr/>
      <dgm:t>
        <a:bodyPr/>
        <a:lstStyle/>
        <a:p>
          <a:endParaRPr lang="en-US"/>
        </a:p>
      </dgm:t>
    </dgm:pt>
    <dgm:pt modelId="{9747E014-5964-49BD-89FA-049E01C9B536}">
      <dgm:prSet/>
      <dgm:spPr/>
      <dgm:t>
        <a:bodyPr/>
        <a:lstStyle/>
        <a:p>
          <a:r>
            <a:rPr lang="en-US" dirty="0"/>
            <a:t>When we go to shopping mart for shopping, we have to work for selecting the right product. Also, after that, it is hectic to stand in line for billing all the goods. Hence, They proposed to develop a smart shopping cart system that will keep the track of purchased products and also online transaction for billing using RFID and ZigBee. DOI:</a:t>
          </a:r>
          <a:r>
            <a:rPr lang="en-US" dirty="0">
              <a:hlinkClick xmlns:r="http://schemas.openxmlformats.org/officeDocument/2006/relationships" r:id="rId2"/>
            </a:rPr>
            <a:t>https://doi.org/10.1016/j.procs.2016.03.107</a:t>
          </a:r>
          <a:r>
            <a:rPr lang="en-US" dirty="0"/>
            <a:t>	</a:t>
          </a:r>
        </a:p>
      </dgm:t>
    </dgm:pt>
    <dgm:pt modelId="{BE71CCC3-51C9-418F-A861-45B2A7170237}" type="parTrans" cxnId="{4BF86376-4687-423C-8D80-E4305AEC6495}">
      <dgm:prSet/>
      <dgm:spPr/>
      <dgm:t>
        <a:bodyPr/>
        <a:lstStyle/>
        <a:p>
          <a:endParaRPr lang="en-US"/>
        </a:p>
      </dgm:t>
    </dgm:pt>
    <dgm:pt modelId="{8C52B1AC-0C7D-46CE-93A6-25D44BC0AAE6}" type="sibTrans" cxnId="{4BF86376-4687-423C-8D80-E4305AEC6495}">
      <dgm:prSet/>
      <dgm:spPr/>
      <dgm:t>
        <a:bodyPr/>
        <a:lstStyle/>
        <a:p>
          <a:endParaRPr lang="en-US"/>
        </a:p>
      </dgm:t>
    </dgm:pt>
    <dgm:pt modelId="{3A6B7488-E3E1-451B-939A-9CD72FF75FC6}" type="pres">
      <dgm:prSet presAssocID="{06F298C4-E743-4AE1-BCC1-33E810BBA782}" presName="linear" presStyleCnt="0">
        <dgm:presLayoutVars>
          <dgm:animLvl val="lvl"/>
          <dgm:resizeHandles val="exact"/>
        </dgm:presLayoutVars>
      </dgm:prSet>
      <dgm:spPr/>
    </dgm:pt>
    <dgm:pt modelId="{F6A2833F-D6D0-408F-9EC2-DA87A76ACF5C}" type="pres">
      <dgm:prSet presAssocID="{1DEDEA45-E5E8-407E-9414-F17B0E8A444C}" presName="parentText" presStyleLbl="node1" presStyleIdx="0" presStyleCnt="2">
        <dgm:presLayoutVars>
          <dgm:chMax val="0"/>
          <dgm:bulletEnabled val="1"/>
        </dgm:presLayoutVars>
      </dgm:prSet>
      <dgm:spPr/>
    </dgm:pt>
    <dgm:pt modelId="{F79F20E5-CF90-46C2-966A-1F7C4DA3FB86}" type="pres">
      <dgm:prSet presAssocID="{BE6EFBD1-80D1-4394-BFB4-BFEF7AB7D0EA}" presName="spacer" presStyleCnt="0"/>
      <dgm:spPr/>
    </dgm:pt>
    <dgm:pt modelId="{BB23BAB0-D035-4E97-B7DE-5232CAEBE54E}" type="pres">
      <dgm:prSet presAssocID="{9747E014-5964-49BD-89FA-049E01C9B536}" presName="parentText" presStyleLbl="node1" presStyleIdx="1" presStyleCnt="2">
        <dgm:presLayoutVars>
          <dgm:chMax val="0"/>
          <dgm:bulletEnabled val="1"/>
        </dgm:presLayoutVars>
      </dgm:prSet>
      <dgm:spPr/>
    </dgm:pt>
  </dgm:ptLst>
  <dgm:cxnLst>
    <dgm:cxn modelId="{A3CF7E50-350A-4654-8E7B-6F0AC53376F1}" srcId="{06F298C4-E743-4AE1-BCC1-33E810BBA782}" destId="{1DEDEA45-E5E8-407E-9414-F17B0E8A444C}" srcOrd="0" destOrd="0" parTransId="{DA27EED7-2555-4269-BB8B-9C335449D7CA}" sibTransId="{BE6EFBD1-80D1-4394-BFB4-BFEF7AB7D0EA}"/>
    <dgm:cxn modelId="{4BF86376-4687-423C-8D80-E4305AEC6495}" srcId="{06F298C4-E743-4AE1-BCC1-33E810BBA782}" destId="{9747E014-5964-49BD-89FA-049E01C9B536}" srcOrd="1" destOrd="0" parTransId="{BE71CCC3-51C9-418F-A861-45B2A7170237}" sibTransId="{8C52B1AC-0C7D-46CE-93A6-25D44BC0AAE6}"/>
    <dgm:cxn modelId="{2F3C3E9E-9BA5-499A-823D-C869F11D3CC5}" type="presOf" srcId="{9747E014-5964-49BD-89FA-049E01C9B536}" destId="{BB23BAB0-D035-4E97-B7DE-5232CAEBE54E}" srcOrd="0" destOrd="0" presId="urn:microsoft.com/office/officeart/2005/8/layout/vList2"/>
    <dgm:cxn modelId="{9B83A6A8-27F6-4D38-AF4A-5AD65A75C20D}" type="presOf" srcId="{1DEDEA45-E5E8-407E-9414-F17B0E8A444C}" destId="{F6A2833F-D6D0-408F-9EC2-DA87A76ACF5C}" srcOrd="0" destOrd="0" presId="urn:microsoft.com/office/officeart/2005/8/layout/vList2"/>
    <dgm:cxn modelId="{9A8D8AC6-1161-40B9-A064-7DFCBEC07A78}" type="presOf" srcId="{06F298C4-E743-4AE1-BCC1-33E810BBA782}" destId="{3A6B7488-E3E1-451B-939A-9CD72FF75FC6}" srcOrd="0" destOrd="0" presId="urn:microsoft.com/office/officeart/2005/8/layout/vList2"/>
    <dgm:cxn modelId="{4FF37660-308D-4BF9-AD5B-C9245496B4D9}" type="presParOf" srcId="{3A6B7488-E3E1-451B-939A-9CD72FF75FC6}" destId="{F6A2833F-D6D0-408F-9EC2-DA87A76ACF5C}" srcOrd="0" destOrd="0" presId="urn:microsoft.com/office/officeart/2005/8/layout/vList2"/>
    <dgm:cxn modelId="{8EFED835-3754-4082-84AA-3C03B788FA44}" type="presParOf" srcId="{3A6B7488-E3E1-451B-939A-9CD72FF75FC6}" destId="{F79F20E5-CF90-46C2-966A-1F7C4DA3FB86}" srcOrd="1" destOrd="0" presId="urn:microsoft.com/office/officeart/2005/8/layout/vList2"/>
    <dgm:cxn modelId="{8526F63E-B4AF-449C-B71C-3CF5CBCAB793}" type="presParOf" srcId="{3A6B7488-E3E1-451B-939A-9CD72FF75FC6}" destId="{BB23BAB0-D035-4E97-B7DE-5232CAEBE54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0A56E3-86A9-480D-B845-12EF1B1F81A4}"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DD907730-C5B5-4339-AA7B-FE75452053C4}">
      <dgm:prSet/>
      <dgm:spPr>
        <a:solidFill>
          <a:schemeClr val="tx2">
            <a:lumMod val="75000"/>
          </a:schemeClr>
        </a:solidFill>
      </dgm:spPr>
      <dgm:t>
        <a:bodyPr/>
        <a:lstStyle/>
        <a:p>
          <a:r>
            <a:rPr lang="en-US"/>
            <a:t>System Level  Diagram</a:t>
          </a:r>
        </a:p>
      </dgm:t>
    </dgm:pt>
    <dgm:pt modelId="{DAFBD3BC-997E-4032-B796-CF55F293808C}" type="parTrans" cxnId="{4F018277-9DBC-47B6-925B-C62AD573A0E3}">
      <dgm:prSet/>
      <dgm:spPr/>
      <dgm:t>
        <a:bodyPr/>
        <a:lstStyle/>
        <a:p>
          <a:endParaRPr lang="en-US"/>
        </a:p>
      </dgm:t>
    </dgm:pt>
    <dgm:pt modelId="{7B6AAFF8-DA6C-42D9-842E-B3A5E174D9F3}" type="sibTrans" cxnId="{4F018277-9DBC-47B6-925B-C62AD573A0E3}">
      <dgm:prSet/>
      <dgm:spPr/>
      <dgm:t>
        <a:bodyPr/>
        <a:lstStyle/>
        <a:p>
          <a:endParaRPr lang="en-US"/>
        </a:p>
      </dgm:t>
    </dgm:pt>
    <dgm:pt modelId="{35D9E2CE-398E-4BC6-9D44-B8C0D48877D3}" type="pres">
      <dgm:prSet presAssocID="{560A56E3-86A9-480D-B845-12EF1B1F81A4}" presName="linear" presStyleCnt="0">
        <dgm:presLayoutVars>
          <dgm:animLvl val="lvl"/>
          <dgm:resizeHandles val="exact"/>
        </dgm:presLayoutVars>
      </dgm:prSet>
      <dgm:spPr/>
    </dgm:pt>
    <dgm:pt modelId="{05BF0DED-0975-4607-9237-4A7E85E2F7D9}" type="pres">
      <dgm:prSet presAssocID="{DD907730-C5B5-4339-AA7B-FE75452053C4}" presName="parentText" presStyleLbl="node1" presStyleIdx="0" presStyleCnt="1">
        <dgm:presLayoutVars>
          <dgm:chMax val="0"/>
          <dgm:bulletEnabled val="1"/>
        </dgm:presLayoutVars>
      </dgm:prSet>
      <dgm:spPr/>
    </dgm:pt>
  </dgm:ptLst>
  <dgm:cxnLst>
    <dgm:cxn modelId="{4F018277-9DBC-47B6-925B-C62AD573A0E3}" srcId="{560A56E3-86A9-480D-B845-12EF1B1F81A4}" destId="{DD907730-C5B5-4339-AA7B-FE75452053C4}" srcOrd="0" destOrd="0" parTransId="{DAFBD3BC-997E-4032-B796-CF55F293808C}" sibTransId="{7B6AAFF8-DA6C-42D9-842E-B3A5E174D9F3}"/>
    <dgm:cxn modelId="{2C07137A-01BD-46BE-8579-239678670610}" type="presOf" srcId="{560A56E3-86A9-480D-B845-12EF1B1F81A4}" destId="{35D9E2CE-398E-4BC6-9D44-B8C0D48877D3}" srcOrd="0" destOrd="0" presId="urn:microsoft.com/office/officeart/2005/8/layout/vList2"/>
    <dgm:cxn modelId="{C1F041C0-E767-48D2-9F63-450979A79E51}" type="presOf" srcId="{DD907730-C5B5-4339-AA7B-FE75452053C4}" destId="{05BF0DED-0975-4607-9237-4A7E85E2F7D9}" srcOrd="0" destOrd="0" presId="urn:microsoft.com/office/officeart/2005/8/layout/vList2"/>
    <dgm:cxn modelId="{D94C0634-A81B-42BF-80C6-AD2B05DF1A52}" type="presParOf" srcId="{35D9E2CE-398E-4BC6-9D44-B8C0D48877D3}" destId="{05BF0DED-0975-4607-9237-4A7E85E2F7D9}"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403239-025B-4F69-994C-CFB931EF5998}"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7A660629-D952-4E19-A163-5A4C189A8773}">
      <dgm:prSet/>
      <dgm:spPr/>
      <dgm:t>
        <a:bodyPr/>
        <a:lstStyle/>
        <a:p>
          <a:r>
            <a:rPr lang="en-US" dirty="0"/>
            <a:t>H/</a:t>
          </a:r>
          <a:r>
            <a:rPr lang="en-US"/>
            <a:t>W:</a:t>
          </a:r>
          <a:endParaRPr lang="en-US" dirty="0"/>
        </a:p>
      </dgm:t>
    </dgm:pt>
    <dgm:pt modelId="{3D202D4D-324D-49CB-B823-FBD2B0021FD4}" type="parTrans" cxnId="{37A92A12-E466-46A0-B5BA-F4F8BCDB6CAE}">
      <dgm:prSet/>
      <dgm:spPr/>
      <dgm:t>
        <a:bodyPr/>
        <a:lstStyle/>
        <a:p>
          <a:endParaRPr lang="en-US"/>
        </a:p>
      </dgm:t>
    </dgm:pt>
    <dgm:pt modelId="{D0B68863-58D1-4104-8865-B40A4A4352D4}" type="sibTrans" cxnId="{37A92A12-E466-46A0-B5BA-F4F8BCDB6CAE}">
      <dgm:prSet/>
      <dgm:spPr/>
      <dgm:t>
        <a:bodyPr/>
        <a:lstStyle/>
        <a:p>
          <a:endParaRPr lang="en-US"/>
        </a:p>
      </dgm:t>
    </dgm:pt>
    <dgm:pt modelId="{5B8675D9-446A-492B-9B8F-7195A514A016}">
      <dgm:prSet/>
      <dgm:spPr/>
      <dgm:t>
        <a:bodyPr/>
        <a:lstStyle/>
        <a:p>
          <a:r>
            <a:rPr lang="en-US" dirty="0"/>
            <a:t> RASPBERRY PI 4 MODEL B</a:t>
          </a:r>
        </a:p>
      </dgm:t>
    </dgm:pt>
    <dgm:pt modelId="{B26229B6-3991-4956-AE72-A80192A33695}" type="parTrans" cxnId="{A09C587F-D606-43A8-8CEB-1AF17A78B3F4}">
      <dgm:prSet/>
      <dgm:spPr/>
      <dgm:t>
        <a:bodyPr/>
        <a:lstStyle/>
        <a:p>
          <a:endParaRPr lang="en-US"/>
        </a:p>
      </dgm:t>
    </dgm:pt>
    <dgm:pt modelId="{BD0306BD-4AB5-47A9-BBA9-53CFDA5F121B}" type="sibTrans" cxnId="{A09C587F-D606-43A8-8CEB-1AF17A78B3F4}">
      <dgm:prSet/>
      <dgm:spPr/>
      <dgm:t>
        <a:bodyPr/>
        <a:lstStyle/>
        <a:p>
          <a:endParaRPr lang="en-US"/>
        </a:p>
      </dgm:t>
    </dgm:pt>
    <dgm:pt modelId="{D43FC51A-B42F-4CCF-BF02-5ECD530DD6BC}">
      <dgm:prSet/>
      <dgm:spPr/>
      <dgm:t>
        <a:bodyPr/>
        <a:lstStyle/>
        <a:p>
          <a:r>
            <a:rPr lang="en-US" dirty="0"/>
            <a:t>RPI camera v2 8 Megapixel</a:t>
          </a:r>
        </a:p>
      </dgm:t>
    </dgm:pt>
    <dgm:pt modelId="{EEA15C90-8E0B-4E70-8583-B9568CC6DBCF}" type="parTrans" cxnId="{B818DB07-20E8-4344-A51C-BFB0107B7E88}">
      <dgm:prSet/>
      <dgm:spPr/>
      <dgm:t>
        <a:bodyPr/>
        <a:lstStyle/>
        <a:p>
          <a:endParaRPr lang="en-US"/>
        </a:p>
      </dgm:t>
    </dgm:pt>
    <dgm:pt modelId="{93188652-C211-4F0A-BB6C-A3C9DC08575D}" type="sibTrans" cxnId="{B818DB07-20E8-4344-A51C-BFB0107B7E88}">
      <dgm:prSet/>
      <dgm:spPr/>
      <dgm:t>
        <a:bodyPr/>
        <a:lstStyle/>
        <a:p>
          <a:endParaRPr lang="en-US"/>
        </a:p>
      </dgm:t>
    </dgm:pt>
    <dgm:pt modelId="{181284B3-DA02-463E-BF91-11A130FAA366}">
      <dgm:prSet/>
      <dgm:spPr/>
      <dgm:t>
        <a:bodyPr/>
        <a:lstStyle/>
        <a:p>
          <a:r>
            <a:rPr lang="en-US" dirty="0"/>
            <a:t>5V-3A Power Supply</a:t>
          </a:r>
        </a:p>
      </dgm:t>
    </dgm:pt>
    <dgm:pt modelId="{9C488EC0-9A30-4337-82E1-E8B6968FC4D3}" type="parTrans" cxnId="{33E86619-26A2-473E-8F7D-2542BA4209EA}">
      <dgm:prSet/>
      <dgm:spPr/>
      <dgm:t>
        <a:bodyPr/>
        <a:lstStyle/>
        <a:p>
          <a:endParaRPr lang="en-US"/>
        </a:p>
      </dgm:t>
    </dgm:pt>
    <dgm:pt modelId="{00A5E4F9-5BA9-4CF0-90D6-F382D84A86C5}" type="sibTrans" cxnId="{33E86619-26A2-473E-8F7D-2542BA4209EA}">
      <dgm:prSet/>
      <dgm:spPr/>
      <dgm:t>
        <a:bodyPr/>
        <a:lstStyle/>
        <a:p>
          <a:endParaRPr lang="en-US"/>
        </a:p>
      </dgm:t>
    </dgm:pt>
    <dgm:pt modelId="{CAEC1A70-E276-4CF0-9F7D-F212D325ECCA}">
      <dgm:prSet/>
      <dgm:spPr/>
      <dgm:t>
        <a:bodyPr/>
        <a:lstStyle/>
        <a:p>
          <a:r>
            <a:rPr lang="en-US"/>
            <a:t>DEPENDENCIES:</a:t>
          </a:r>
        </a:p>
      </dgm:t>
    </dgm:pt>
    <dgm:pt modelId="{C2822B86-64A1-4314-B3E7-520FC0BC1663}" type="parTrans" cxnId="{D1D53429-B344-45EA-AFF8-5F57BDF619B9}">
      <dgm:prSet/>
      <dgm:spPr/>
      <dgm:t>
        <a:bodyPr/>
        <a:lstStyle/>
        <a:p>
          <a:endParaRPr lang="en-US"/>
        </a:p>
      </dgm:t>
    </dgm:pt>
    <dgm:pt modelId="{D685C7AD-74F6-467D-9601-EC6CCD883789}" type="sibTrans" cxnId="{D1D53429-B344-45EA-AFF8-5F57BDF619B9}">
      <dgm:prSet/>
      <dgm:spPr/>
      <dgm:t>
        <a:bodyPr/>
        <a:lstStyle/>
        <a:p>
          <a:endParaRPr lang="en-US"/>
        </a:p>
      </dgm:t>
    </dgm:pt>
    <dgm:pt modelId="{A6A3366B-91DB-418E-A72A-ED4B66DD35D6}">
      <dgm:prSet/>
      <dgm:spPr/>
      <dgm:t>
        <a:bodyPr/>
        <a:lstStyle/>
        <a:p>
          <a:r>
            <a:rPr lang="en-US"/>
            <a:t>Lxml</a:t>
          </a:r>
        </a:p>
      </dgm:t>
    </dgm:pt>
    <dgm:pt modelId="{E9A45CFB-99A4-45E1-9C11-612DDB62F73D}" type="parTrans" cxnId="{E80C9847-5DB0-4AF2-86BF-F10392AD2B04}">
      <dgm:prSet/>
      <dgm:spPr/>
      <dgm:t>
        <a:bodyPr/>
        <a:lstStyle/>
        <a:p>
          <a:endParaRPr lang="en-US"/>
        </a:p>
      </dgm:t>
    </dgm:pt>
    <dgm:pt modelId="{D76EDF61-C55F-43DB-8887-7C32EB832B60}" type="sibTrans" cxnId="{E80C9847-5DB0-4AF2-86BF-F10392AD2B04}">
      <dgm:prSet/>
      <dgm:spPr/>
      <dgm:t>
        <a:bodyPr/>
        <a:lstStyle/>
        <a:p>
          <a:endParaRPr lang="en-US"/>
        </a:p>
      </dgm:t>
    </dgm:pt>
    <dgm:pt modelId="{D0916C2E-4899-4D66-A6E8-1D054516ED9D}">
      <dgm:prSet/>
      <dgm:spPr/>
      <dgm:t>
        <a:bodyPr/>
        <a:lstStyle/>
        <a:p>
          <a:r>
            <a:rPr lang="en-US"/>
            <a:t>Tqdm</a:t>
          </a:r>
        </a:p>
      </dgm:t>
    </dgm:pt>
    <dgm:pt modelId="{10C2E1BE-1779-43DF-947A-2172984808A5}" type="parTrans" cxnId="{89457393-9D79-474D-A3DB-83D81D362547}">
      <dgm:prSet/>
      <dgm:spPr/>
      <dgm:t>
        <a:bodyPr/>
        <a:lstStyle/>
        <a:p>
          <a:endParaRPr lang="en-US"/>
        </a:p>
      </dgm:t>
    </dgm:pt>
    <dgm:pt modelId="{57F467A0-A98B-4CEC-B413-E873075B5636}" type="sibTrans" cxnId="{89457393-9D79-474D-A3DB-83D81D362547}">
      <dgm:prSet/>
      <dgm:spPr/>
      <dgm:t>
        <a:bodyPr/>
        <a:lstStyle/>
        <a:p>
          <a:endParaRPr lang="en-US"/>
        </a:p>
      </dgm:t>
    </dgm:pt>
    <dgm:pt modelId="{35F671F3-3761-4966-BDF2-6033035AE8D2}">
      <dgm:prSet/>
      <dgm:spPr/>
      <dgm:t>
        <a:bodyPr/>
        <a:lstStyle/>
        <a:p>
          <a:r>
            <a:rPr lang="en-US"/>
            <a:t>absl-py</a:t>
          </a:r>
        </a:p>
      </dgm:t>
    </dgm:pt>
    <dgm:pt modelId="{8E9B7604-E0C6-4399-9D79-F5166F61358D}" type="parTrans" cxnId="{429D1E74-9010-4AD8-8782-1173A4A68A5E}">
      <dgm:prSet/>
      <dgm:spPr/>
      <dgm:t>
        <a:bodyPr/>
        <a:lstStyle/>
        <a:p>
          <a:endParaRPr lang="en-US"/>
        </a:p>
      </dgm:t>
    </dgm:pt>
    <dgm:pt modelId="{7B278550-7A7E-43E0-A459-0FA7C82A0475}" type="sibTrans" cxnId="{429D1E74-9010-4AD8-8782-1173A4A68A5E}">
      <dgm:prSet/>
      <dgm:spPr/>
      <dgm:t>
        <a:bodyPr/>
        <a:lstStyle/>
        <a:p>
          <a:endParaRPr lang="en-US"/>
        </a:p>
      </dgm:t>
    </dgm:pt>
    <dgm:pt modelId="{ADA72AC1-0982-4F36-A338-193BB4ACB581}">
      <dgm:prSet/>
      <dgm:spPr/>
      <dgm:t>
        <a:bodyPr/>
        <a:lstStyle/>
        <a:p>
          <a:r>
            <a:rPr lang="en-US"/>
            <a:t>Easydict</a:t>
          </a:r>
        </a:p>
      </dgm:t>
    </dgm:pt>
    <dgm:pt modelId="{ED1DA36A-ABE1-4543-B372-CC25060A2E6B}" type="parTrans" cxnId="{26CE464F-9B32-4472-B68E-92548C07A46B}">
      <dgm:prSet/>
      <dgm:spPr/>
      <dgm:t>
        <a:bodyPr/>
        <a:lstStyle/>
        <a:p>
          <a:endParaRPr lang="en-US"/>
        </a:p>
      </dgm:t>
    </dgm:pt>
    <dgm:pt modelId="{694F8802-4AFB-437F-BEF5-1659DE3172CD}" type="sibTrans" cxnId="{26CE464F-9B32-4472-B68E-92548C07A46B}">
      <dgm:prSet/>
      <dgm:spPr/>
      <dgm:t>
        <a:bodyPr/>
        <a:lstStyle/>
        <a:p>
          <a:endParaRPr lang="en-US"/>
        </a:p>
      </dgm:t>
    </dgm:pt>
    <dgm:pt modelId="{5249B50D-A281-4E10-B0BE-F4815A079959}">
      <dgm:prSet/>
      <dgm:spPr/>
      <dgm:t>
        <a:bodyPr/>
        <a:lstStyle/>
        <a:p>
          <a:r>
            <a:rPr lang="en-US" dirty="0"/>
            <a:t>pillow</a:t>
          </a:r>
        </a:p>
      </dgm:t>
    </dgm:pt>
    <dgm:pt modelId="{1BD88195-6C6C-46BD-97F5-1CD54D701AEE}" type="parTrans" cxnId="{E1AB8C23-626A-460B-9AC4-220DF37692DC}">
      <dgm:prSet/>
      <dgm:spPr/>
      <dgm:t>
        <a:bodyPr/>
        <a:lstStyle/>
        <a:p>
          <a:endParaRPr lang="en-US"/>
        </a:p>
      </dgm:t>
    </dgm:pt>
    <dgm:pt modelId="{BC8470C5-7CC7-4186-88D8-8C38F60208EB}" type="sibTrans" cxnId="{E1AB8C23-626A-460B-9AC4-220DF37692DC}">
      <dgm:prSet/>
      <dgm:spPr/>
      <dgm:t>
        <a:bodyPr/>
        <a:lstStyle/>
        <a:p>
          <a:endParaRPr lang="en-US"/>
        </a:p>
      </dgm:t>
    </dgm:pt>
    <dgm:pt modelId="{64B2BBAC-0AB5-4411-AAE3-FAB77C6F493A}">
      <dgm:prSet/>
      <dgm:spPr/>
      <dgm:t>
        <a:bodyPr/>
        <a:lstStyle/>
        <a:p>
          <a:r>
            <a:rPr lang="en-US" b="0" i="0" dirty="0"/>
            <a:t>Python 3.7</a:t>
          </a:r>
          <a:endParaRPr lang="en-US" dirty="0"/>
        </a:p>
      </dgm:t>
    </dgm:pt>
    <dgm:pt modelId="{5B1729DE-3B43-4586-8417-C0F9C3C58CBF}" type="parTrans" cxnId="{8D03A744-3939-4887-873A-36C3FB3FBF5A}">
      <dgm:prSet/>
      <dgm:spPr/>
      <dgm:t>
        <a:bodyPr/>
        <a:lstStyle/>
        <a:p>
          <a:endParaRPr lang="en-US"/>
        </a:p>
      </dgm:t>
    </dgm:pt>
    <dgm:pt modelId="{C9A58DF7-9EA1-440A-93E8-1ABB1B74C1D2}" type="sibTrans" cxnId="{8D03A744-3939-4887-873A-36C3FB3FBF5A}">
      <dgm:prSet/>
      <dgm:spPr/>
      <dgm:t>
        <a:bodyPr/>
        <a:lstStyle/>
        <a:p>
          <a:endParaRPr lang="en-US"/>
        </a:p>
      </dgm:t>
    </dgm:pt>
    <dgm:pt modelId="{69862BB5-0CE8-4733-A702-6B699C63EC2A}">
      <dgm:prSet/>
      <dgm:spPr/>
      <dgm:t>
        <a:bodyPr/>
        <a:lstStyle/>
        <a:p>
          <a:r>
            <a:rPr lang="en-US"/>
            <a:t>Opencv=4.1.1.26</a:t>
          </a:r>
        </a:p>
      </dgm:t>
    </dgm:pt>
    <dgm:pt modelId="{58B3DD2F-051A-4729-826D-4BB5D796AD25}" type="parTrans" cxnId="{8EA872A2-3D22-47DD-A677-CCA94F1053D8}">
      <dgm:prSet/>
      <dgm:spPr/>
      <dgm:t>
        <a:bodyPr/>
        <a:lstStyle/>
        <a:p>
          <a:endParaRPr lang="en-US"/>
        </a:p>
      </dgm:t>
    </dgm:pt>
    <dgm:pt modelId="{6D6E00F1-F61C-4008-A541-9EC81D55EBD8}" type="sibTrans" cxnId="{8EA872A2-3D22-47DD-A677-CCA94F1053D8}">
      <dgm:prSet/>
      <dgm:spPr/>
      <dgm:t>
        <a:bodyPr/>
        <a:lstStyle/>
        <a:p>
          <a:endParaRPr lang="en-US"/>
        </a:p>
      </dgm:t>
    </dgm:pt>
    <dgm:pt modelId="{BE022DF9-345D-4E87-998C-80E9C64C55EF}">
      <dgm:prSet/>
      <dgm:spPr/>
      <dgm:t>
        <a:bodyPr/>
        <a:lstStyle/>
        <a:p>
          <a:r>
            <a:rPr lang="en-US"/>
            <a:t>tensorflow-gpu==2.3.0rc0</a:t>
          </a:r>
        </a:p>
      </dgm:t>
    </dgm:pt>
    <dgm:pt modelId="{18DB5784-75E3-4951-B3DF-79DC1747875F}" type="parTrans" cxnId="{57ED01B1-4F55-4499-BDFD-9163388219ED}">
      <dgm:prSet/>
      <dgm:spPr/>
      <dgm:t>
        <a:bodyPr/>
        <a:lstStyle/>
        <a:p>
          <a:endParaRPr lang="en-US"/>
        </a:p>
      </dgm:t>
    </dgm:pt>
    <dgm:pt modelId="{84B87764-D425-498C-8D50-AB8F592F32E1}" type="sibTrans" cxnId="{57ED01B1-4F55-4499-BDFD-9163388219ED}">
      <dgm:prSet/>
      <dgm:spPr/>
      <dgm:t>
        <a:bodyPr/>
        <a:lstStyle/>
        <a:p>
          <a:endParaRPr lang="en-US"/>
        </a:p>
      </dgm:t>
    </dgm:pt>
    <dgm:pt modelId="{794A2761-D71C-4F74-8EC7-1156851F2B7D}">
      <dgm:prSet/>
      <dgm:spPr/>
      <dgm:t>
        <a:bodyPr/>
        <a:lstStyle/>
        <a:p>
          <a:r>
            <a:rPr lang="en-US" dirty="0"/>
            <a:t>LCD</a:t>
          </a:r>
        </a:p>
      </dgm:t>
    </dgm:pt>
    <dgm:pt modelId="{56920A1B-A537-4D2C-8921-4A6C2609AA39}" type="parTrans" cxnId="{AB73FB32-7DA9-431F-96A3-0BD6E4AA7510}">
      <dgm:prSet/>
      <dgm:spPr/>
      <dgm:t>
        <a:bodyPr/>
        <a:lstStyle/>
        <a:p>
          <a:endParaRPr lang="en-US"/>
        </a:p>
      </dgm:t>
    </dgm:pt>
    <dgm:pt modelId="{DBA48CD1-4852-4095-82A8-CEE569C132C2}" type="sibTrans" cxnId="{AB73FB32-7DA9-431F-96A3-0BD6E4AA7510}">
      <dgm:prSet/>
      <dgm:spPr/>
      <dgm:t>
        <a:bodyPr/>
        <a:lstStyle/>
        <a:p>
          <a:endParaRPr lang="en-US"/>
        </a:p>
      </dgm:t>
    </dgm:pt>
    <dgm:pt modelId="{F9FF1537-8419-424D-87CE-8552465BE23A}" type="pres">
      <dgm:prSet presAssocID="{B4403239-025B-4F69-994C-CFB931EF5998}" presName="linear" presStyleCnt="0">
        <dgm:presLayoutVars>
          <dgm:dir/>
          <dgm:animLvl val="lvl"/>
          <dgm:resizeHandles val="exact"/>
        </dgm:presLayoutVars>
      </dgm:prSet>
      <dgm:spPr/>
    </dgm:pt>
    <dgm:pt modelId="{A5811B6B-74AA-46EE-B2FE-5908CF408946}" type="pres">
      <dgm:prSet presAssocID="{7A660629-D952-4E19-A163-5A4C189A8773}" presName="parentLin" presStyleCnt="0"/>
      <dgm:spPr/>
    </dgm:pt>
    <dgm:pt modelId="{3E4BFA5C-FB68-4CF6-9F04-46FB57C8D9E5}" type="pres">
      <dgm:prSet presAssocID="{7A660629-D952-4E19-A163-5A4C189A8773}" presName="parentLeftMargin" presStyleLbl="node1" presStyleIdx="0" presStyleCnt="3"/>
      <dgm:spPr/>
    </dgm:pt>
    <dgm:pt modelId="{A060BA94-09FC-4E1C-84B6-B69F9B76D5F4}" type="pres">
      <dgm:prSet presAssocID="{7A660629-D952-4E19-A163-5A4C189A8773}" presName="parentText" presStyleLbl="node1" presStyleIdx="0" presStyleCnt="3">
        <dgm:presLayoutVars>
          <dgm:chMax val="0"/>
          <dgm:bulletEnabled val="1"/>
        </dgm:presLayoutVars>
      </dgm:prSet>
      <dgm:spPr/>
    </dgm:pt>
    <dgm:pt modelId="{18916052-3A00-491C-81E5-0D739D1C3B5A}" type="pres">
      <dgm:prSet presAssocID="{7A660629-D952-4E19-A163-5A4C189A8773}" presName="negativeSpace" presStyleCnt="0"/>
      <dgm:spPr/>
    </dgm:pt>
    <dgm:pt modelId="{FEDB0870-7681-43AF-A895-8D6C731B32F2}" type="pres">
      <dgm:prSet presAssocID="{7A660629-D952-4E19-A163-5A4C189A8773}" presName="childText" presStyleLbl="conFgAcc1" presStyleIdx="0" presStyleCnt="3">
        <dgm:presLayoutVars>
          <dgm:bulletEnabled val="1"/>
        </dgm:presLayoutVars>
      </dgm:prSet>
      <dgm:spPr/>
    </dgm:pt>
    <dgm:pt modelId="{F1727ED4-FB04-4A56-9AC1-80E6BE7204B8}" type="pres">
      <dgm:prSet presAssocID="{D0B68863-58D1-4104-8865-B40A4A4352D4}" presName="spaceBetweenRectangles" presStyleCnt="0"/>
      <dgm:spPr/>
    </dgm:pt>
    <dgm:pt modelId="{FADC6BAB-2A6A-4A01-8EFE-6C4F6BDA446A}" type="pres">
      <dgm:prSet presAssocID="{CAEC1A70-E276-4CF0-9F7D-F212D325ECCA}" presName="parentLin" presStyleCnt="0"/>
      <dgm:spPr/>
    </dgm:pt>
    <dgm:pt modelId="{574AA4DC-6930-4BB2-B746-AC1E0404477F}" type="pres">
      <dgm:prSet presAssocID="{CAEC1A70-E276-4CF0-9F7D-F212D325ECCA}" presName="parentLeftMargin" presStyleLbl="node1" presStyleIdx="0" presStyleCnt="3"/>
      <dgm:spPr/>
    </dgm:pt>
    <dgm:pt modelId="{9A9BBC7C-1DC8-4B1C-9A5A-BD55E09F449D}" type="pres">
      <dgm:prSet presAssocID="{CAEC1A70-E276-4CF0-9F7D-F212D325ECCA}" presName="parentText" presStyleLbl="node1" presStyleIdx="1" presStyleCnt="3">
        <dgm:presLayoutVars>
          <dgm:chMax val="0"/>
          <dgm:bulletEnabled val="1"/>
        </dgm:presLayoutVars>
      </dgm:prSet>
      <dgm:spPr/>
    </dgm:pt>
    <dgm:pt modelId="{4B64614C-7973-4794-BF54-CD731DEC6633}" type="pres">
      <dgm:prSet presAssocID="{CAEC1A70-E276-4CF0-9F7D-F212D325ECCA}" presName="negativeSpace" presStyleCnt="0"/>
      <dgm:spPr/>
    </dgm:pt>
    <dgm:pt modelId="{9A5CB790-C9BC-46B5-B62A-98668CA2E1A7}" type="pres">
      <dgm:prSet presAssocID="{CAEC1A70-E276-4CF0-9F7D-F212D325ECCA}" presName="childText" presStyleLbl="conFgAcc1" presStyleIdx="1" presStyleCnt="3">
        <dgm:presLayoutVars>
          <dgm:bulletEnabled val="1"/>
        </dgm:presLayoutVars>
      </dgm:prSet>
      <dgm:spPr/>
    </dgm:pt>
    <dgm:pt modelId="{326192D7-521D-4210-9F14-17C9DCE05B2D}" type="pres">
      <dgm:prSet presAssocID="{D685C7AD-74F6-467D-9601-EC6CCD883789}" presName="spaceBetweenRectangles" presStyleCnt="0"/>
      <dgm:spPr/>
    </dgm:pt>
    <dgm:pt modelId="{F2A2CD16-1064-4FD0-8FDD-85E3129DAEDC}" type="pres">
      <dgm:prSet presAssocID="{64B2BBAC-0AB5-4411-AAE3-FAB77C6F493A}" presName="parentLin" presStyleCnt="0"/>
      <dgm:spPr/>
    </dgm:pt>
    <dgm:pt modelId="{0FF9A696-5D3F-42A5-8A70-C9C6739DFF88}" type="pres">
      <dgm:prSet presAssocID="{64B2BBAC-0AB5-4411-AAE3-FAB77C6F493A}" presName="parentLeftMargin" presStyleLbl="node1" presStyleIdx="1" presStyleCnt="3"/>
      <dgm:spPr/>
    </dgm:pt>
    <dgm:pt modelId="{9EEF1752-EBB2-42C0-98C4-6137F276C71F}" type="pres">
      <dgm:prSet presAssocID="{64B2BBAC-0AB5-4411-AAE3-FAB77C6F493A}" presName="parentText" presStyleLbl="node1" presStyleIdx="2" presStyleCnt="3">
        <dgm:presLayoutVars>
          <dgm:chMax val="0"/>
          <dgm:bulletEnabled val="1"/>
        </dgm:presLayoutVars>
      </dgm:prSet>
      <dgm:spPr/>
    </dgm:pt>
    <dgm:pt modelId="{7E287267-E3AC-42D7-B8FA-13043119CC27}" type="pres">
      <dgm:prSet presAssocID="{64B2BBAC-0AB5-4411-AAE3-FAB77C6F493A}" presName="negativeSpace" presStyleCnt="0"/>
      <dgm:spPr/>
    </dgm:pt>
    <dgm:pt modelId="{42C222A6-58EB-4598-B6F8-64C2CF2F56FA}" type="pres">
      <dgm:prSet presAssocID="{64B2BBAC-0AB5-4411-AAE3-FAB77C6F493A}" presName="childText" presStyleLbl="conFgAcc1" presStyleIdx="2" presStyleCnt="3">
        <dgm:presLayoutVars>
          <dgm:bulletEnabled val="1"/>
        </dgm:presLayoutVars>
      </dgm:prSet>
      <dgm:spPr/>
    </dgm:pt>
  </dgm:ptLst>
  <dgm:cxnLst>
    <dgm:cxn modelId="{B818DB07-20E8-4344-A51C-BFB0107B7E88}" srcId="{7A660629-D952-4E19-A163-5A4C189A8773}" destId="{D43FC51A-B42F-4CCF-BF02-5ECD530DD6BC}" srcOrd="1" destOrd="0" parTransId="{EEA15C90-8E0B-4E70-8583-B9568CC6DBCF}" sibTransId="{93188652-C211-4F0A-BB6C-A3C9DC08575D}"/>
    <dgm:cxn modelId="{37A92A12-E466-46A0-B5BA-F4F8BCDB6CAE}" srcId="{B4403239-025B-4F69-994C-CFB931EF5998}" destId="{7A660629-D952-4E19-A163-5A4C189A8773}" srcOrd="0" destOrd="0" parTransId="{3D202D4D-324D-49CB-B823-FBD2B0021FD4}" sibTransId="{D0B68863-58D1-4104-8865-B40A4A4352D4}"/>
    <dgm:cxn modelId="{27C8C018-9562-4276-8900-B18A472E573D}" type="presOf" srcId="{A6A3366B-91DB-418E-A72A-ED4B66DD35D6}" destId="{9A5CB790-C9BC-46B5-B62A-98668CA2E1A7}" srcOrd="0" destOrd="0" presId="urn:microsoft.com/office/officeart/2005/8/layout/list1"/>
    <dgm:cxn modelId="{33E86619-26A2-473E-8F7D-2542BA4209EA}" srcId="{7A660629-D952-4E19-A163-5A4C189A8773}" destId="{181284B3-DA02-463E-BF91-11A130FAA366}" srcOrd="2" destOrd="0" parTransId="{9C488EC0-9A30-4337-82E1-E8B6968FC4D3}" sibTransId="{00A5E4F9-5BA9-4CF0-90D6-F382D84A86C5}"/>
    <dgm:cxn modelId="{8CD0FE1C-D59D-485A-BCB9-EFBD121DB8FF}" type="presOf" srcId="{7A660629-D952-4E19-A163-5A4C189A8773}" destId="{A060BA94-09FC-4E1C-84B6-B69F9B76D5F4}" srcOrd="1" destOrd="0" presId="urn:microsoft.com/office/officeart/2005/8/layout/list1"/>
    <dgm:cxn modelId="{E1AB8C23-626A-460B-9AC4-220DF37692DC}" srcId="{CAEC1A70-E276-4CF0-9F7D-F212D325ECCA}" destId="{5249B50D-A281-4E10-B0BE-F4815A079959}" srcOrd="4" destOrd="0" parTransId="{1BD88195-6C6C-46BD-97F5-1CD54D701AEE}" sibTransId="{BC8470C5-7CC7-4186-88D8-8C38F60208EB}"/>
    <dgm:cxn modelId="{30B68327-8D04-4774-8D6A-81FDABF33B65}" type="presOf" srcId="{64B2BBAC-0AB5-4411-AAE3-FAB77C6F493A}" destId="{0FF9A696-5D3F-42A5-8A70-C9C6739DFF88}" srcOrd="0" destOrd="0" presId="urn:microsoft.com/office/officeart/2005/8/layout/list1"/>
    <dgm:cxn modelId="{D1D53429-B344-45EA-AFF8-5F57BDF619B9}" srcId="{B4403239-025B-4F69-994C-CFB931EF5998}" destId="{CAEC1A70-E276-4CF0-9F7D-F212D325ECCA}" srcOrd="1" destOrd="0" parTransId="{C2822B86-64A1-4314-B3E7-520FC0BC1663}" sibTransId="{D685C7AD-74F6-467D-9601-EC6CCD883789}"/>
    <dgm:cxn modelId="{5EA3122C-B1CD-4D8D-B589-C5CB47E4E3DC}" type="presOf" srcId="{181284B3-DA02-463E-BF91-11A130FAA366}" destId="{FEDB0870-7681-43AF-A895-8D6C731B32F2}" srcOrd="0" destOrd="2" presId="urn:microsoft.com/office/officeart/2005/8/layout/list1"/>
    <dgm:cxn modelId="{4C4E5731-853A-4FD4-92B6-C0C38FB52CF6}" type="presOf" srcId="{CAEC1A70-E276-4CF0-9F7D-F212D325ECCA}" destId="{9A9BBC7C-1DC8-4B1C-9A5A-BD55E09F449D}" srcOrd="1" destOrd="0" presId="urn:microsoft.com/office/officeart/2005/8/layout/list1"/>
    <dgm:cxn modelId="{AB73FB32-7DA9-431F-96A3-0BD6E4AA7510}" srcId="{7A660629-D952-4E19-A163-5A4C189A8773}" destId="{794A2761-D71C-4F74-8EC7-1156851F2B7D}" srcOrd="3" destOrd="0" parTransId="{56920A1B-A537-4D2C-8921-4A6C2609AA39}" sibTransId="{DBA48CD1-4852-4095-82A8-CEE569C132C2}"/>
    <dgm:cxn modelId="{70C7B240-40DE-4DCB-9D0B-83844086FA4E}" type="presOf" srcId="{5249B50D-A281-4E10-B0BE-F4815A079959}" destId="{9A5CB790-C9BC-46B5-B62A-98668CA2E1A7}" srcOrd="0" destOrd="4" presId="urn:microsoft.com/office/officeart/2005/8/layout/list1"/>
    <dgm:cxn modelId="{903C2B62-09CD-4D54-9EDE-060D2D9A6E9A}" type="presOf" srcId="{D0916C2E-4899-4D66-A6E8-1D054516ED9D}" destId="{9A5CB790-C9BC-46B5-B62A-98668CA2E1A7}" srcOrd="0" destOrd="1" presId="urn:microsoft.com/office/officeart/2005/8/layout/list1"/>
    <dgm:cxn modelId="{8D03A744-3939-4887-873A-36C3FB3FBF5A}" srcId="{B4403239-025B-4F69-994C-CFB931EF5998}" destId="{64B2BBAC-0AB5-4411-AAE3-FAB77C6F493A}" srcOrd="2" destOrd="0" parTransId="{5B1729DE-3B43-4586-8417-C0F9C3C58CBF}" sibTransId="{C9A58DF7-9EA1-440A-93E8-1ABB1B74C1D2}"/>
    <dgm:cxn modelId="{E80C9847-5DB0-4AF2-86BF-F10392AD2B04}" srcId="{CAEC1A70-E276-4CF0-9F7D-F212D325ECCA}" destId="{A6A3366B-91DB-418E-A72A-ED4B66DD35D6}" srcOrd="0" destOrd="0" parTransId="{E9A45CFB-99A4-45E1-9C11-612DDB62F73D}" sibTransId="{D76EDF61-C55F-43DB-8887-7C32EB832B60}"/>
    <dgm:cxn modelId="{D0CE646A-25BB-4076-9D91-AD976FED730A}" type="presOf" srcId="{CAEC1A70-E276-4CF0-9F7D-F212D325ECCA}" destId="{574AA4DC-6930-4BB2-B746-AC1E0404477F}" srcOrd="0" destOrd="0" presId="urn:microsoft.com/office/officeart/2005/8/layout/list1"/>
    <dgm:cxn modelId="{0D74B84B-A3CF-4DAB-8F9F-9F7EBECA25B0}" type="presOf" srcId="{794A2761-D71C-4F74-8EC7-1156851F2B7D}" destId="{FEDB0870-7681-43AF-A895-8D6C731B32F2}" srcOrd="0" destOrd="3" presId="urn:microsoft.com/office/officeart/2005/8/layout/list1"/>
    <dgm:cxn modelId="{26CE464F-9B32-4472-B68E-92548C07A46B}" srcId="{CAEC1A70-E276-4CF0-9F7D-F212D325ECCA}" destId="{ADA72AC1-0982-4F36-A338-193BB4ACB581}" srcOrd="3" destOrd="0" parTransId="{ED1DA36A-ABE1-4543-B372-CC25060A2E6B}" sibTransId="{694F8802-4AFB-437F-BEF5-1659DE3172CD}"/>
    <dgm:cxn modelId="{93073372-4AA5-4CCB-8A39-352F9480CBB5}" type="presOf" srcId="{35F671F3-3761-4966-BDF2-6033035AE8D2}" destId="{9A5CB790-C9BC-46B5-B62A-98668CA2E1A7}" srcOrd="0" destOrd="2" presId="urn:microsoft.com/office/officeart/2005/8/layout/list1"/>
    <dgm:cxn modelId="{429D1E74-9010-4AD8-8782-1173A4A68A5E}" srcId="{CAEC1A70-E276-4CF0-9F7D-F212D325ECCA}" destId="{35F671F3-3761-4966-BDF2-6033035AE8D2}" srcOrd="2" destOrd="0" parTransId="{8E9B7604-E0C6-4399-9D79-F5166F61358D}" sibTransId="{7B278550-7A7E-43E0-A459-0FA7C82A0475}"/>
    <dgm:cxn modelId="{EB98F358-69AF-4105-9E4D-CF716068145E}" type="presOf" srcId="{ADA72AC1-0982-4F36-A338-193BB4ACB581}" destId="{9A5CB790-C9BC-46B5-B62A-98668CA2E1A7}" srcOrd="0" destOrd="3" presId="urn:microsoft.com/office/officeart/2005/8/layout/list1"/>
    <dgm:cxn modelId="{F234887B-3742-40C0-957E-2B2DB42E6C13}" type="presOf" srcId="{BE022DF9-345D-4E87-998C-80E9C64C55EF}" destId="{42C222A6-58EB-4598-B6F8-64C2CF2F56FA}" srcOrd="0" destOrd="1" presId="urn:microsoft.com/office/officeart/2005/8/layout/list1"/>
    <dgm:cxn modelId="{1216B07C-8F40-43D5-85D1-D0F3923633A3}" type="presOf" srcId="{69862BB5-0CE8-4733-A702-6B699C63EC2A}" destId="{42C222A6-58EB-4598-B6F8-64C2CF2F56FA}" srcOrd="0" destOrd="0" presId="urn:microsoft.com/office/officeart/2005/8/layout/list1"/>
    <dgm:cxn modelId="{A09C587F-D606-43A8-8CEB-1AF17A78B3F4}" srcId="{7A660629-D952-4E19-A163-5A4C189A8773}" destId="{5B8675D9-446A-492B-9B8F-7195A514A016}" srcOrd="0" destOrd="0" parTransId="{B26229B6-3991-4956-AE72-A80192A33695}" sibTransId="{BD0306BD-4AB5-47A9-BBA9-53CFDA5F121B}"/>
    <dgm:cxn modelId="{58F51880-0916-4DB7-8178-51071AD20A8F}" type="presOf" srcId="{D43FC51A-B42F-4CCF-BF02-5ECD530DD6BC}" destId="{FEDB0870-7681-43AF-A895-8D6C731B32F2}" srcOrd="0" destOrd="1" presId="urn:microsoft.com/office/officeart/2005/8/layout/list1"/>
    <dgm:cxn modelId="{89457393-9D79-474D-A3DB-83D81D362547}" srcId="{CAEC1A70-E276-4CF0-9F7D-F212D325ECCA}" destId="{D0916C2E-4899-4D66-A6E8-1D054516ED9D}" srcOrd="1" destOrd="0" parTransId="{10C2E1BE-1779-43DF-947A-2172984808A5}" sibTransId="{57F467A0-A98B-4CEC-B413-E873075B5636}"/>
    <dgm:cxn modelId="{77129299-2BA3-466C-9DED-FBEE8196F78C}" type="presOf" srcId="{5B8675D9-446A-492B-9B8F-7195A514A016}" destId="{FEDB0870-7681-43AF-A895-8D6C731B32F2}" srcOrd="0" destOrd="0" presId="urn:microsoft.com/office/officeart/2005/8/layout/list1"/>
    <dgm:cxn modelId="{8EA872A2-3D22-47DD-A677-CCA94F1053D8}" srcId="{64B2BBAC-0AB5-4411-AAE3-FAB77C6F493A}" destId="{69862BB5-0CE8-4733-A702-6B699C63EC2A}" srcOrd="0" destOrd="0" parTransId="{58B3DD2F-051A-4729-826D-4BB5D796AD25}" sibTransId="{6D6E00F1-F61C-4008-A541-9EC81D55EBD8}"/>
    <dgm:cxn modelId="{57ED01B1-4F55-4499-BDFD-9163388219ED}" srcId="{64B2BBAC-0AB5-4411-AAE3-FAB77C6F493A}" destId="{BE022DF9-345D-4E87-998C-80E9C64C55EF}" srcOrd="1" destOrd="0" parTransId="{18DB5784-75E3-4951-B3DF-79DC1747875F}" sibTransId="{84B87764-D425-498C-8D50-AB8F592F32E1}"/>
    <dgm:cxn modelId="{8B2FF0C5-6D63-41AE-A7FD-565385584384}" type="presOf" srcId="{64B2BBAC-0AB5-4411-AAE3-FAB77C6F493A}" destId="{9EEF1752-EBB2-42C0-98C4-6137F276C71F}" srcOrd="1" destOrd="0" presId="urn:microsoft.com/office/officeart/2005/8/layout/list1"/>
    <dgm:cxn modelId="{B40347EA-6A4A-4EF3-9D48-B9FB8C6389EA}" type="presOf" srcId="{B4403239-025B-4F69-994C-CFB931EF5998}" destId="{F9FF1537-8419-424D-87CE-8552465BE23A}" srcOrd="0" destOrd="0" presId="urn:microsoft.com/office/officeart/2005/8/layout/list1"/>
    <dgm:cxn modelId="{5D71C4F7-DC71-4F15-9A44-93F2E14F8C04}" type="presOf" srcId="{7A660629-D952-4E19-A163-5A4C189A8773}" destId="{3E4BFA5C-FB68-4CF6-9F04-46FB57C8D9E5}" srcOrd="0" destOrd="0" presId="urn:microsoft.com/office/officeart/2005/8/layout/list1"/>
    <dgm:cxn modelId="{0932C135-CD0F-403A-8CCF-24F15795F5F8}" type="presParOf" srcId="{F9FF1537-8419-424D-87CE-8552465BE23A}" destId="{A5811B6B-74AA-46EE-B2FE-5908CF408946}" srcOrd="0" destOrd="0" presId="urn:microsoft.com/office/officeart/2005/8/layout/list1"/>
    <dgm:cxn modelId="{0770AEB9-5D5F-49A6-889E-CE730DD9F687}" type="presParOf" srcId="{A5811B6B-74AA-46EE-B2FE-5908CF408946}" destId="{3E4BFA5C-FB68-4CF6-9F04-46FB57C8D9E5}" srcOrd="0" destOrd="0" presId="urn:microsoft.com/office/officeart/2005/8/layout/list1"/>
    <dgm:cxn modelId="{69317B46-AE85-4028-A0CA-04D00AA8AEDD}" type="presParOf" srcId="{A5811B6B-74AA-46EE-B2FE-5908CF408946}" destId="{A060BA94-09FC-4E1C-84B6-B69F9B76D5F4}" srcOrd="1" destOrd="0" presId="urn:microsoft.com/office/officeart/2005/8/layout/list1"/>
    <dgm:cxn modelId="{A998DC91-E7B4-4B58-8FD6-7FC8F35A56C6}" type="presParOf" srcId="{F9FF1537-8419-424D-87CE-8552465BE23A}" destId="{18916052-3A00-491C-81E5-0D739D1C3B5A}" srcOrd="1" destOrd="0" presId="urn:microsoft.com/office/officeart/2005/8/layout/list1"/>
    <dgm:cxn modelId="{AE59E5FB-302F-4C3B-BFAD-4F4FC067BC98}" type="presParOf" srcId="{F9FF1537-8419-424D-87CE-8552465BE23A}" destId="{FEDB0870-7681-43AF-A895-8D6C731B32F2}" srcOrd="2" destOrd="0" presId="urn:microsoft.com/office/officeart/2005/8/layout/list1"/>
    <dgm:cxn modelId="{E93F9D70-E506-44E3-A613-5BF4823A3A80}" type="presParOf" srcId="{F9FF1537-8419-424D-87CE-8552465BE23A}" destId="{F1727ED4-FB04-4A56-9AC1-80E6BE7204B8}" srcOrd="3" destOrd="0" presId="urn:microsoft.com/office/officeart/2005/8/layout/list1"/>
    <dgm:cxn modelId="{DB2BF4AC-EC86-4B55-96D8-555B41F44546}" type="presParOf" srcId="{F9FF1537-8419-424D-87CE-8552465BE23A}" destId="{FADC6BAB-2A6A-4A01-8EFE-6C4F6BDA446A}" srcOrd="4" destOrd="0" presId="urn:microsoft.com/office/officeart/2005/8/layout/list1"/>
    <dgm:cxn modelId="{D0679C74-E925-4E2A-AA07-FC80BE5081AF}" type="presParOf" srcId="{FADC6BAB-2A6A-4A01-8EFE-6C4F6BDA446A}" destId="{574AA4DC-6930-4BB2-B746-AC1E0404477F}" srcOrd="0" destOrd="0" presId="urn:microsoft.com/office/officeart/2005/8/layout/list1"/>
    <dgm:cxn modelId="{BA529A52-851E-4D82-92E8-09EDCC041AD0}" type="presParOf" srcId="{FADC6BAB-2A6A-4A01-8EFE-6C4F6BDA446A}" destId="{9A9BBC7C-1DC8-4B1C-9A5A-BD55E09F449D}" srcOrd="1" destOrd="0" presId="urn:microsoft.com/office/officeart/2005/8/layout/list1"/>
    <dgm:cxn modelId="{0852DB45-38EF-4F3B-B020-63C40D38CC4C}" type="presParOf" srcId="{F9FF1537-8419-424D-87CE-8552465BE23A}" destId="{4B64614C-7973-4794-BF54-CD731DEC6633}" srcOrd="5" destOrd="0" presId="urn:microsoft.com/office/officeart/2005/8/layout/list1"/>
    <dgm:cxn modelId="{5DA97161-877F-4B68-8986-1CE004A51AC9}" type="presParOf" srcId="{F9FF1537-8419-424D-87CE-8552465BE23A}" destId="{9A5CB790-C9BC-46B5-B62A-98668CA2E1A7}" srcOrd="6" destOrd="0" presId="urn:microsoft.com/office/officeart/2005/8/layout/list1"/>
    <dgm:cxn modelId="{BFD1953C-001F-46B4-AF75-DCAA0C098440}" type="presParOf" srcId="{F9FF1537-8419-424D-87CE-8552465BE23A}" destId="{326192D7-521D-4210-9F14-17C9DCE05B2D}" srcOrd="7" destOrd="0" presId="urn:microsoft.com/office/officeart/2005/8/layout/list1"/>
    <dgm:cxn modelId="{B801CE3F-32A4-4A63-A636-E65ED0EE24D1}" type="presParOf" srcId="{F9FF1537-8419-424D-87CE-8552465BE23A}" destId="{F2A2CD16-1064-4FD0-8FDD-85E3129DAEDC}" srcOrd="8" destOrd="0" presId="urn:microsoft.com/office/officeart/2005/8/layout/list1"/>
    <dgm:cxn modelId="{E9E8A0EF-F22F-46C9-B70E-983B07CFFF7D}" type="presParOf" srcId="{F2A2CD16-1064-4FD0-8FDD-85E3129DAEDC}" destId="{0FF9A696-5D3F-42A5-8A70-C9C6739DFF88}" srcOrd="0" destOrd="0" presId="urn:microsoft.com/office/officeart/2005/8/layout/list1"/>
    <dgm:cxn modelId="{AED76FD6-9316-4825-9BDD-9090CD70379E}" type="presParOf" srcId="{F2A2CD16-1064-4FD0-8FDD-85E3129DAEDC}" destId="{9EEF1752-EBB2-42C0-98C4-6137F276C71F}" srcOrd="1" destOrd="0" presId="urn:microsoft.com/office/officeart/2005/8/layout/list1"/>
    <dgm:cxn modelId="{63CBCB8F-8F54-47B2-B90B-A0257E2399C8}" type="presParOf" srcId="{F9FF1537-8419-424D-87CE-8552465BE23A}" destId="{7E287267-E3AC-42D7-B8FA-13043119CC27}" srcOrd="9" destOrd="0" presId="urn:microsoft.com/office/officeart/2005/8/layout/list1"/>
    <dgm:cxn modelId="{71387B41-2BC1-4D17-A41A-4B13D4D63097}" type="presParOf" srcId="{F9FF1537-8419-424D-87CE-8552465BE23A}" destId="{42C222A6-58EB-4598-B6F8-64C2CF2F56F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1DFB5A-0887-4790-BDCA-E77BC4C0B2E2}"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CE9CC860-AD4A-4341-B640-B3F8B3F8DEE1}">
      <dgm:prSet/>
      <dgm:spPr/>
      <dgm:t>
        <a:bodyPr/>
        <a:lstStyle/>
        <a:p>
          <a:r>
            <a:rPr lang="en-US"/>
            <a:t>Jetson nano:</a:t>
          </a:r>
        </a:p>
      </dgm:t>
    </dgm:pt>
    <dgm:pt modelId="{78A1E6E9-50F3-4857-AA3D-B00CE530DB3E}" type="parTrans" cxnId="{71EE5E86-0544-4B3D-98E8-E72E62741E57}">
      <dgm:prSet/>
      <dgm:spPr/>
      <dgm:t>
        <a:bodyPr/>
        <a:lstStyle/>
        <a:p>
          <a:endParaRPr lang="en-US"/>
        </a:p>
      </dgm:t>
    </dgm:pt>
    <dgm:pt modelId="{4E19547B-126C-46ED-89D4-2A32EE244B71}" type="sibTrans" cxnId="{71EE5E86-0544-4B3D-98E8-E72E62741E57}">
      <dgm:prSet/>
      <dgm:spPr/>
      <dgm:t>
        <a:bodyPr/>
        <a:lstStyle/>
        <a:p>
          <a:endParaRPr lang="en-US"/>
        </a:p>
      </dgm:t>
    </dgm:pt>
    <dgm:pt modelId="{87D4FD22-8506-4F87-A7D0-D7ED2891A237}">
      <dgm:prSet/>
      <dgm:spPr/>
      <dgm:t>
        <a:bodyPr/>
        <a:lstStyle/>
        <a:p>
          <a:r>
            <a:rPr lang="en-US"/>
            <a:t>The cheapest Jetson Nano 2GB kit is now a  system-on-module with plenty of IO connectivity built into edge connectors, where the compute resource is socketed and not much bigger than a traditional laptop SO-DIMM. </a:t>
          </a:r>
        </a:p>
      </dgm:t>
    </dgm:pt>
    <dgm:pt modelId="{85702FD9-41F3-4A3A-8C76-F206434ACB66}" type="parTrans" cxnId="{129CF770-3058-475D-AA96-1BF2BD63164D}">
      <dgm:prSet/>
      <dgm:spPr/>
      <dgm:t>
        <a:bodyPr/>
        <a:lstStyle/>
        <a:p>
          <a:endParaRPr lang="en-US"/>
        </a:p>
      </dgm:t>
    </dgm:pt>
    <dgm:pt modelId="{F76CA4A6-F81F-4791-9061-C934BA151244}" type="sibTrans" cxnId="{129CF770-3058-475D-AA96-1BF2BD63164D}">
      <dgm:prSet/>
      <dgm:spPr/>
      <dgm:t>
        <a:bodyPr/>
        <a:lstStyle/>
        <a:p>
          <a:endParaRPr lang="en-US"/>
        </a:p>
      </dgm:t>
    </dgm:pt>
    <dgm:pt modelId="{1338CC9C-DEB9-4F9F-9EE7-FF139A7CE69E}">
      <dgm:prSet/>
      <dgm:spPr/>
      <dgm:t>
        <a:bodyPr/>
        <a:lstStyle/>
        <a:p>
          <a:r>
            <a:rPr lang="en-US"/>
            <a:t>This little board has a quad-core Arm Cortex A57 CPU and an integrated 128-core NVIDIA </a:t>
          </a:r>
          <a:r>
            <a:rPr lang="en-US" u="sng"/>
            <a:t>Maxwell</a:t>
          </a:r>
          <a:r>
            <a:rPr lang="en-US"/>
            <a:t>-based GPU that accelerates CUDA-targeted workloads and has just enough storage to boot up and run a project. </a:t>
          </a:r>
        </a:p>
      </dgm:t>
    </dgm:pt>
    <dgm:pt modelId="{105C1903-E62B-4644-A191-534BE35E18F9}" type="parTrans" cxnId="{4B079DB6-7632-4072-BEBB-6DDD9DAD40E8}">
      <dgm:prSet/>
      <dgm:spPr/>
      <dgm:t>
        <a:bodyPr/>
        <a:lstStyle/>
        <a:p>
          <a:endParaRPr lang="en-US"/>
        </a:p>
      </dgm:t>
    </dgm:pt>
    <dgm:pt modelId="{8E286653-B9A6-4C51-8E80-67580A4C516F}" type="sibTrans" cxnId="{4B079DB6-7632-4072-BEBB-6DDD9DAD40E8}">
      <dgm:prSet/>
      <dgm:spPr/>
      <dgm:t>
        <a:bodyPr/>
        <a:lstStyle/>
        <a:p>
          <a:endParaRPr lang="en-US"/>
        </a:p>
      </dgm:t>
    </dgm:pt>
    <dgm:pt modelId="{CAE71265-219F-4D50-A75D-8DF66B531E23}">
      <dgm:prSet/>
      <dgm:spPr/>
      <dgm:t>
        <a:bodyPr/>
        <a:lstStyle/>
        <a:p>
          <a:r>
            <a:rPr lang="en-US" dirty="0"/>
            <a:t>Unfortunately, The Jetson Nano 2GB developer kit we Imported was faulty. We tried all the trouble-shooting we can but it didn’t work.</a:t>
          </a:r>
        </a:p>
      </dgm:t>
    </dgm:pt>
    <dgm:pt modelId="{36FC0A80-BB61-4AA7-8A12-756C0E368133}" type="parTrans" cxnId="{B516207E-0D2C-49F7-B4EE-3D40BC1519F8}">
      <dgm:prSet/>
      <dgm:spPr/>
      <dgm:t>
        <a:bodyPr/>
        <a:lstStyle/>
        <a:p>
          <a:endParaRPr lang="en-US"/>
        </a:p>
      </dgm:t>
    </dgm:pt>
    <dgm:pt modelId="{CF2FFDAC-8EF2-46C2-B5C8-94FB5A18B2F6}" type="sibTrans" cxnId="{B516207E-0D2C-49F7-B4EE-3D40BC1519F8}">
      <dgm:prSet/>
      <dgm:spPr/>
      <dgm:t>
        <a:bodyPr/>
        <a:lstStyle/>
        <a:p>
          <a:endParaRPr lang="en-US"/>
        </a:p>
      </dgm:t>
    </dgm:pt>
    <dgm:pt modelId="{EC960441-87FE-4DDB-8BB7-E499BB11E38D}" type="pres">
      <dgm:prSet presAssocID="{5D1DFB5A-0887-4790-BDCA-E77BC4C0B2E2}" presName="vert0" presStyleCnt="0">
        <dgm:presLayoutVars>
          <dgm:dir/>
          <dgm:animOne val="branch"/>
          <dgm:animLvl val="lvl"/>
        </dgm:presLayoutVars>
      </dgm:prSet>
      <dgm:spPr/>
    </dgm:pt>
    <dgm:pt modelId="{5E5D95DB-3B47-4CD1-9669-5FE547B8DB17}" type="pres">
      <dgm:prSet presAssocID="{CE9CC860-AD4A-4341-B640-B3F8B3F8DEE1}" presName="thickLine" presStyleLbl="alignNode1" presStyleIdx="0" presStyleCnt="1"/>
      <dgm:spPr/>
    </dgm:pt>
    <dgm:pt modelId="{FAC02136-0B7B-47CF-B9BF-6D162575D9A9}" type="pres">
      <dgm:prSet presAssocID="{CE9CC860-AD4A-4341-B640-B3F8B3F8DEE1}" presName="horz1" presStyleCnt="0"/>
      <dgm:spPr/>
    </dgm:pt>
    <dgm:pt modelId="{D3DDE52B-B947-427E-AECB-F3294903668E}" type="pres">
      <dgm:prSet presAssocID="{CE9CC860-AD4A-4341-B640-B3F8B3F8DEE1}" presName="tx1" presStyleLbl="revTx" presStyleIdx="0" presStyleCnt="4"/>
      <dgm:spPr/>
    </dgm:pt>
    <dgm:pt modelId="{DA724FB1-629D-4989-B6D4-8EDEE89341CC}" type="pres">
      <dgm:prSet presAssocID="{CE9CC860-AD4A-4341-B640-B3F8B3F8DEE1}" presName="vert1" presStyleCnt="0"/>
      <dgm:spPr/>
    </dgm:pt>
    <dgm:pt modelId="{37A04E68-FAC2-4CEB-B8A1-6E712C9B0A27}" type="pres">
      <dgm:prSet presAssocID="{87D4FD22-8506-4F87-A7D0-D7ED2891A237}" presName="vertSpace2a" presStyleCnt="0"/>
      <dgm:spPr/>
    </dgm:pt>
    <dgm:pt modelId="{46741D75-C60B-44B6-A470-F290F0A4A2D9}" type="pres">
      <dgm:prSet presAssocID="{87D4FD22-8506-4F87-A7D0-D7ED2891A237}" presName="horz2" presStyleCnt="0"/>
      <dgm:spPr/>
    </dgm:pt>
    <dgm:pt modelId="{13C74B3F-43CD-47B3-AED1-9B4E28DEFA26}" type="pres">
      <dgm:prSet presAssocID="{87D4FD22-8506-4F87-A7D0-D7ED2891A237}" presName="horzSpace2" presStyleCnt="0"/>
      <dgm:spPr/>
    </dgm:pt>
    <dgm:pt modelId="{74771D0C-1FA7-4643-B37E-0A5310964A44}" type="pres">
      <dgm:prSet presAssocID="{87D4FD22-8506-4F87-A7D0-D7ED2891A237}" presName="tx2" presStyleLbl="revTx" presStyleIdx="1" presStyleCnt="4"/>
      <dgm:spPr/>
    </dgm:pt>
    <dgm:pt modelId="{598C088C-F694-4431-BC8F-E1C1F708E06F}" type="pres">
      <dgm:prSet presAssocID="{87D4FD22-8506-4F87-A7D0-D7ED2891A237}" presName="vert2" presStyleCnt="0"/>
      <dgm:spPr/>
    </dgm:pt>
    <dgm:pt modelId="{B759F3A2-38E8-437C-835E-07ED012EFEF4}" type="pres">
      <dgm:prSet presAssocID="{87D4FD22-8506-4F87-A7D0-D7ED2891A237}" presName="thinLine2b" presStyleLbl="callout" presStyleIdx="0" presStyleCnt="3"/>
      <dgm:spPr/>
    </dgm:pt>
    <dgm:pt modelId="{53692C6B-5DE3-435B-97E6-B257B28B24C5}" type="pres">
      <dgm:prSet presAssocID="{87D4FD22-8506-4F87-A7D0-D7ED2891A237}" presName="vertSpace2b" presStyleCnt="0"/>
      <dgm:spPr/>
    </dgm:pt>
    <dgm:pt modelId="{E329FFEE-6600-42D0-8243-3A877C8CDF6A}" type="pres">
      <dgm:prSet presAssocID="{1338CC9C-DEB9-4F9F-9EE7-FF139A7CE69E}" presName="horz2" presStyleCnt="0"/>
      <dgm:spPr/>
    </dgm:pt>
    <dgm:pt modelId="{EB0D87FA-B688-4AB8-A86D-A82DFF4AD89C}" type="pres">
      <dgm:prSet presAssocID="{1338CC9C-DEB9-4F9F-9EE7-FF139A7CE69E}" presName="horzSpace2" presStyleCnt="0"/>
      <dgm:spPr/>
    </dgm:pt>
    <dgm:pt modelId="{CA80E7EE-BB83-4B78-8894-38F9FE5E726F}" type="pres">
      <dgm:prSet presAssocID="{1338CC9C-DEB9-4F9F-9EE7-FF139A7CE69E}" presName="tx2" presStyleLbl="revTx" presStyleIdx="2" presStyleCnt="4"/>
      <dgm:spPr/>
    </dgm:pt>
    <dgm:pt modelId="{27221E3A-0A7C-4EBC-85C1-D0628B51F4A1}" type="pres">
      <dgm:prSet presAssocID="{1338CC9C-DEB9-4F9F-9EE7-FF139A7CE69E}" presName="vert2" presStyleCnt="0"/>
      <dgm:spPr/>
    </dgm:pt>
    <dgm:pt modelId="{43DA4A49-52BA-4EF2-9211-0051306575D1}" type="pres">
      <dgm:prSet presAssocID="{1338CC9C-DEB9-4F9F-9EE7-FF139A7CE69E}" presName="thinLine2b" presStyleLbl="callout" presStyleIdx="1" presStyleCnt="3"/>
      <dgm:spPr/>
    </dgm:pt>
    <dgm:pt modelId="{CC7B5962-1A5D-492F-BF41-610F2434592C}" type="pres">
      <dgm:prSet presAssocID="{1338CC9C-DEB9-4F9F-9EE7-FF139A7CE69E}" presName="vertSpace2b" presStyleCnt="0"/>
      <dgm:spPr/>
    </dgm:pt>
    <dgm:pt modelId="{B61EEFC3-5A1F-41A6-A45C-8DA4035B387D}" type="pres">
      <dgm:prSet presAssocID="{CAE71265-219F-4D50-A75D-8DF66B531E23}" presName="horz2" presStyleCnt="0"/>
      <dgm:spPr/>
    </dgm:pt>
    <dgm:pt modelId="{AA2003BC-F833-4BD1-BD4F-B7E9119FCBF8}" type="pres">
      <dgm:prSet presAssocID="{CAE71265-219F-4D50-A75D-8DF66B531E23}" presName="horzSpace2" presStyleCnt="0"/>
      <dgm:spPr/>
    </dgm:pt>
    <dgm:pt modelId="{9AB76889-839F-4812-BB36-363065961956}" type="pres">
      <dgm:prSet presAssocID="{CAE71265-219F-4D50-A75D-8DF66B531E23}" presName="tx2" presStyleLbl="revTx" presStyleIdx="3" presStyleCnt="4"/>
      <dgm:spPr/>
    </dgm:pt>
    <dgm:pt modelId="{2FB20686-A94F-4B28-A4F2-791B60AAF096}" type="pres">
      <dgm:prSet presAssocID="{CAE71265-219F-4D50-A75D-8DF66B531E23}" presName="vert2" presStyleCnt="0"/>
      <dgm:spPr/>
    </dgm:pt>
    <dgm:pt modelId="{0451B51D-82F5-4606-902E-3139B561B288}" type="pres">
      <dgm:prSet presAssocID="{CAE71265-219F-4D50-A75D-8DF66B531E23}" presName="thinLine2b" presStyleLbl="callout" presStyleIdx="2" presStyleCnt="3"/>
      <dgm:spPr/>
    </dgm:pt>
    <dgm:pt modelId="{C8431865-715E-4B6F-9391-FF90E29ACAC1}" type="pres">
      <dgm:prSet presAssocID="{CAE71265-219F-4D50-A75D-8DF66B531E23}" presName="vertSpace2b" presStyleCnt="0"/>
      <dgm:spPr/>
    </dgm:pt>
  </dgm:ptLst>
  <dgm:cxnLst>
    <dgm:cxn modelId="{18AEA146-93A0-480A-8D14-43754C06B1EC}" type="presOf" srcId="{87D4FD22-8506-4F87-A7D0-D7ED2891A237}" destId="{74771D0C-1FA7-4643-B37E-0A5310964A44}" srcOrd="0" destOrd="0" presId="urn:microsoft.com/office/officeart/2008/layout/LinedList"/>
    <dgm:cxn modelId="{129CF770-3058-475D-AA96-1BF2BD63164D}" srcId="{CE9CC860-AD4A-4341-B640-B3F8B3F8DEE1}" destId="{87D4FD22-8506-4F87-A7D0-D7ED2891A237}" srcOrd="0" destOrd="0" parTransId="{85702FD9-41F3-4A3A-8C76-F206434ACB66}" sibTransId="{F76CA4A6-F81F-4791-9061-C934BA151244}"/>
    <dgm:cxn modelId="{B516207E-0D2C-49F7-B4EE-3D40BC1519F8}" srcId="{CE9CC860-AD4A-4341-B640-B3F8B3F8DEE1}" destId="{CAE71265-219F-4D50-A75D-8DF66B531E23}" srcOrd="2" destOrd="0" parTransId="{36FC0A80-BB61-4AA7-8A12-756C0E368133}" sibTransId="{CF2FFDAC-8EF2-46C2-B5C8-94FB5A18B2F6}"/>
    <dgm:cxn modelId="{71EE5E86-0544-4B3D-98E8-E72E62741E57}" srcId="{5D1DFB5A-0887-4790-BDCA-E77BC4C0B2E2}" destId="{CE9CC860-AD4A-4341-B640-B3F8B3F8DEE1}" srcOrd="0" destOrd="0" parTransId="{78A1E6E9-50F3-4857-AA3D-B00CE530DB3E}" sibTransId="{4E19547B-126C-46ED-89D4-2A32EE244B71}"/>
    <dgm:cxn modelId="{35555C8F-992B-41D8-A4EF-CC67E13AE119}" type="presOf" srcId="{1338CC9C-DEB9-4F9F-9EE7-FF139A7CE69E}" destId="{CA80E7EE-BB83-4B78-8894-38F9FE5E726F}" srcOrd="0" destOrd="0" presId="urn:microsoft.com/office/officeart/2008/layout/LinedList"/>
    <dgm:cxn modelId="{D9E6309D-4FF0-4AB6-98BB-B91543D48956}" type="presOf" srcId="{5D1DFB5A-0887-4790-BDCA-E77BC4C0B2E2}" destId="{EC960441-87FE-4DDB-8BB7-E499BB11E38D}" srcOrd="0" destOrd="0" presId="urn:microsoft.com/office/officeart/2008/layout/LinedList"/>
    <dgm:cxn modelId="{4B079DB6-7632-4072-BEBB-6DDD9DAD40E8}" srcId="{CE9CC860-AD4A-4341-B640-B3F8B3F8DEE1}" destId="{1338CC9C-DEB9-4F9F-9EE7-FF139A7CE69E}" srcOrd="1" destOrd="0" parTransId="{105C1903-E62B-4644-A191-534BE35E18F9}" sibTransId="{8E286653-B9A6-4C51-8E80-67580A4C516F}"/>
    <dgm:cxn modelId="{17FD40BE-60E8-4404-9258-7A48E6AEF7E5}" type="presOf" srcId="{CAE71265-219F-4D50-A75D-8DF66B531E23}" destId="{9AB76889-839F-4812-BB36-363065961956}" srcOrd="0" destOrd="0" presId="urn:microsoft.com/office/officeart/2008/layout/LinedList"/>
    <dgm:cxn modelId="{E2A750CD-BD19-4066-9CAB-CDE35FF1F475}" type="presOf" srcId="{CE9CC860-AD4A-4341-B640-B3F8B3F8DEE1}" destId="{D3DDE52B-B947-427E-AECB-F3294903668E}" srcOrd="0" destOrd="0" presId="urn:microsoft.com/office/officeart/2008/layout/LinedList"/>
    <dgm:cxn modelId="{B5B0C98E-539B-41EC-9A16-9DB037C3E1BB}" type="presParOf" srcId="{EC960441-87FE-4DDB-8BB7-E499BB11E38D}" destId="{5E5D95DB-3B47-4CD1-9669-5FE547B8DB17}" srcOrd="0" destOrd="0" presId="urn:microsoft.com/office/officeart/2008/layout/LinedList"/>
    <dgm:cxn modelId="{0A5ED2CD-1CB1-4E6D-A8AE-56AE34F46445}" type="presParOf" srcId="{EC960441-87FE-4DDB-8BB7-E499BB11E38D}" destId="{FAC02136-0B7B-47CF-B9BF-6D162575D9A9}" srcOrd="1" destOrd="0" presId="urn:microsoft.com/office/officeart/2008/layout/LinedList"/>
    <dgm:cxn modelId="{A24BE49D-BCCF-4FE6-A3D4-7A5EB21D791D}" type="presParOf" srcId="{FAC02136-0B7B-47CF-B9BF-6D162575D9A9}" destId="{D3DDE52B-B947-427E-AECB-F3294903668E}" srcOrd="0" destOrd="0" presId="urn:microsoft.com/office/officeart/2008/layout/LinedList"/>
    <dgm:cxn modelId="{6250EEF3-A03F-40F0-8274-DB1CC8E19113}" type="presParOf" srcId="{FAC02136-0B7B-47CF-B9BF-6D162575D9A9}" destId="{DA724FB1-629D-4989-B6D4-8EDEE89341CC}" srcOrd="1" destOrd="0" presId="urn:microsoft.com/office/officeart/2008/layout/LinedList"/>
    <dgm:cxn modelId="{1E3C94AD-7059-457A-ABC1-8A4A84B34B95}" type="presParOf" srcId="{DA724FB1-629D-4989-B6D4-8EDEE89341CC}" destId="{37A04E68-FAC2-4CEB-B8A1-6E712C9B0A27}" srcOrd="0" destOrd="0" presId="urn:microsoft.com/office/officeart/2008/layout/LinedList"/>
    <dgm:cxn modelId="{51C3B1BC-2D81-4432-8F5A-301AE6426DBB}" type="presParOf" srcId="{DA724FB1-629D-4989-B6D4-8EDEE89341CC}" destId="{46741D75-C60B-44B6-A470-F290F0A4A2D9}" srcOrd="1" destOrd="0" presId="urn:microsoft.com/office/officeart/2008/layout/LinedList"/>
    <dgm:cxn modelId="{E9DCF633-977A-4E03-9954-D4345A785023}" type="presParOf" srcId="{46741D75-C60B-44B6-A470-F290F0A4A2D9}" destId="{13C74B3F-43CD-47B3-AED1-9B4E28DEFA26}" srcOrd="0" destOrd="0" presId="urn:microsoft.com/office/officeart/2008/layout/LinedList"/>
    <dgm:cxn modelId="{BE6283FF-30E6-4E92-8F6B-E1516537C8C7}" type="presParOf" srcId="{46741D75-C60B-44B6-A470-F290F0A4A2D9}" destId="{74771D0C-1FA7-4643-B37E-0A5310964A44}" srcOrd="1" destOrd="0" presId="urn:microsoft.com/office/officeart/2008/layout/LinedList"/>
    <dgm:cxn modelId="{EE555BF3-CA00-47AE-903B-8085332FA839}" type="presParOf" srcId="{46741D75-C60B-44B6-A470-F290F0A4A2D9}" destId="{598C088C-F694-4431-BC8F-E1C1F708E06F}" srcOrd="2" destOrd="0" presId="urn:microsoft.com/office/officeart/2008/layout/LinedList"/>
    <dgm:cxn modelId="{FAA7A1A2-6D7D-4B36-9A22-DD03EF352F0E}" type="presParOf" srcId="{DA724FB1-629D-4989-B6D4-8EDEE89341CC}" destId="{B759F3A2-38E8-437C-835E-07ED012EFEF4}" srcOrd="2" destOrd="0" presId="urn:microsoft.com/office/officeart/2008/layout/LinedList"/>
    <dgm:cxn modelId="{4C70514C-9632-4C4F-AF23-BBAD3A86DDB2}" type="presParOf" srcId="{DA724FB1-629D-4989-B6D4-8EDEE89341CC}" destId="{53692C6B-5DE3-435B-97E6-B257B28B24C5}" srcOrd="3" destOrd="0" presId="urn:microsoft.com/office/officeart/2008/layout/LinedList"/>
    <dgm:cxn modelId="{2064EEC7-C688-465C-87FA-D73DED095AF0}" type="presParOf" srcId="{DA724FB1-629D-4989-B6D4-8EDEE89341CC}" destId="{E329FFEE-6600-42D0-8243-3A877C8CDF6A}" srcOrd="4" destOrd="0" presId="urn:microsoft.com/office/officeart/2008/layout/LinedList"/>
    <dgm:cxn modelId="{1F3CB137-B571-4A9D-AC59-E839470676DF}" type="presParOf" srcId="{E329FFEE-6600-42D0-8243-3A877C8CDF6A}" destId="{EB0D87FA-B688-4AB8-A86D-A82DFF4AD89C}" srcOrd="0" destOrd="0" presId="urn:microsoft.com/office/officeart/2008/layout/LinedList"/>
    <dgm:cxn modelId="{A20F1B54-9513-45C6-8ECD-2EE3B8C5460C}" type="presParOf" srcId="{E329FFEE-6600-42D0-8243-3A877C8CDF6A}" destId="{CA80E7EE-BB83-4B78-8894-38F9FE5E726F}" srcOrd="1" destOrd="0" presId="urn:microsoft.com/office/officeart/2008/layout/LinedList"/>
    <dgm:cxn modelId="{3A2BBEB4-E4C1-46FA-856D-EEFB55760578}" type="presParOf" srcId="{E329FFEE-6600-42D0-8243-3A877C8CDF6A}" destId="{27221E3A-0A7C-4EBC-85C1-D0628B51F4A1}" srcOrd="2" destOrd="0" presId="urn:microsoft.com/office/officeart/2008/layout/LinedList"/>
    <dgm:cxn modelId="{ECA29DB2-DBED-4E5F-9E9D-EC8736782EAD}" type="presParOf" srcId="{DA724FB1-629D-4989-B6D4-8EDEE89341CC}" destId="{43DA4A49-52BA-4EF2-9211-0051306575D1}" srcOrd="5" destOrd="0" presId="urn:microsoft.com/office/officeart/2008/layout/LinedList"/>
    <dgm:cxn modelId="{D7D2CFFC-1213-4E6D-BBFC-2656FBB29933}" type="presParOf" srcId="{DA724FB1-629D-4989-B6D4-8EDEE89341CC}" destId="{CC7B5962-1A5D-492F-BF41-610F2434592C}" srcOrd="6" destOrd="0" presId="urn:microsoft.com/office/officeart/2008/layout/LinedList"/>
    <dgm:cxn modelId="{695FA8D6-C120-4A98-91B4-103714259EB2}" type="presParOf" srcId="{DA724FB1-629D-4989-B6D4-8EDEE89341CC}" destId="{B61EEFC3-5A1F-41A6-A45C-8DA4035B387D}" srcOrd="7" destOrd="0" presId="urn:microsoft.com/office/officeart/2008/layout/LinedList"/>
    <dgm:cxn modelId="{F5AE2950-570C-47F4-83CD-6D7AD4567808}" type="presParOf" srcId="{B61EEFC3-5A1F-41A6-A45C-8DA4035B387D}" destId="{AA2003BC-F833-4BD1-BD4F-B7E9119FCBF8}" srcOrd="0" destOrd="0" presId="urn:microsoft.com/office/officeart/2008/layout/LinedList"/>
    <dgm:cxn modelId="{56617ADD-2440-495F-86B4-1FCA7975FA44}" type="presParOf" srcId="{B61EEFC3-5A1F-41A6-A45C-8DA4035B387D}" destId="{9AB76889-839F-4812-BB36-363065961956}" srcOrd="1" destOrd="0" presId="urn:microsoft.com/office/officeart/2008/layout/LinedList"/>
    <dgm:cxn modelId="{38DAE1A1-1B20-4BB8-AB8B-74D9849245FC}" type="presParOf" srcId="{B61EEFC3-5A1F-41A6-A45C-8DA4035B387D}" destId="{2FB20686-A94F-4B28-A4F2-791B60AAF096}" srcOrd="2" destOrd="0" presId="urn:microsoft.com/office/officeart/2008/layout/LinedList"/>
    <dgm:cxn modelId="{D95C532E-A539-4F05-9F4F-B039A1EA8A75}" type="presParOf" srcId="{DA724FB1-629D-4989-B6D4-8EDEE89341CC}" destId="{0451B51D-82F5-4606-902E-3139B561B288}" srcOrd="8" destOrd="0" presId="urn:microsoft.com/office/officeart/2008/layout/LinedList"/>
    <dgm:cxn modelId="{D58A813B-6C73-46A3-B94C-0BAF65427969}" type="presParOf" srcId="{DA724FB1-629D-4989-B6D4-8EDEE89341CC}" destId="{C8431865-715E-4B6F-9391-FF90E29ACAC1}"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C1B5FF-12D5-49C8-A4D3-770CD93ED8A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ECA115F-7CB5-4D19-9247-2EFAE102B77C}">
      <dgm:prSet/>
      <dgm:spPr/>
      <dgm:t>
        <a:bodyPr/>
        <a:lstStyle/>
        <a:p>
          <a:r>
            <a:rPr lang="en-GB" dirty="0"/>
            <a:t>The primary deliverable for this project is a working model that is sufficiently accurate to predict the Grocery item being put in the cart. </a:t>
          </a:r>
          <a:endParaRPr lang="en-US" dirty="0"/>
        </a:p>
      </dgm:t>
    </dgm:pt>
    <dgm:pt modelId="{9141554B-DE31-4726-8BDC-3DEFB7A6C243}" type="parTrans" cxnId="{E44C0A53-1AF4-432D-8F0F-2D8E694EDAF8}">
      <dgm:prSet/>
      <dgm:spPr/>
      <dgm:t>
        <a:bodyPr/>
        <a:lstStyle/>
        <a:p>
          <a:endParaRPr lang="en-US"/>
        </a:p>
      </dgm:t>
    </dgm:pt>
    <dgm:pt modelId="{282221A5-1C82-49D5-98B2-ACA52775F486}" type="sibTrans" cxnId="{E44C0A53-1AF4-432D-8F0F-2D8E694EDAF8}">
      <dgm:prSet/>
      <dgm:spPr/>
      <dgm:t>
        <a:bodyPr/>
        <a:lstStyle/>
        <a:p>
          <a:endParaRPr lang="en-US"/>
        </a:p>
      </dgm:t>
    </dgm:pt>
    <dgm:pt modelId="{4C1CC6B4-BFAA-4F37-B47D-A52F88EF1FDE}">
      <dgm:prSet/>
      <dgm:spPr/>
      <dgm:t>
        <a:bodyPr/>
        <a:lstStyle/>
        <a:p>
          <a:r>
            <a:rPr lang="en-GB" dirty="0"/>
            <a:t>Each product kept in the trolley will be added to the virtual cart which is a unique to each customer.</a:t>
          </a:r>
          <a:endParaRPr lang="en-US" dirty="0"/>
        </a:p>
      </dgm:t>
    </dgm:pt>
    <dgm:pt modelId="{D7ACE53F-8BD7-4533-9FEC-63013655EA3E}" type="parTrans" cxnId="{8246832C-0A73-4369-8640-D233A381F186}">
      <dgm:prSet/>
      <dgm:spPr/>
      <dgm:t>
        <a:bodyPr/>
        <a:lstStyle/>
        <a:p>
          <a:endParaRPr lang="en-US"/>
        </a:p>
      </dgm:t>
    </dgm:pt>
    <dgm:pt modelId="{CA7EAFFD-407B-4B9C-B336-563916B52952}" type="sibTrans" cxnId="{8246832C-0A73-4369-8640-D233A381F186}">
      <dgm:prSet/>
      <dgm:spPr/>
      <dgm:t>
        <a:bodyPr/>
        <a:lstStyle/>
        <a:p>
          <a:endParaRPr lang="en-US"/>
        </a:p>
      </dgm:t>
    </dgm:pt>
    <dgm:pt modelId="{D51B1164-088D-4940-8761-49E96704A8DB}">
      <dgm:prSet/>
      <dgm:spPr/>
      <dgm:t>
        <a:bodyPr/>
        <a:lstStyle/>
        <a:p>
          <a:r>
            <a:rPr lang="en-GB" dirty="0"/>
            <a:t>A bill will be generated after the customer checks out.</a:t>
          </a:r>
          <a:endParaRPr lang="en-US" dirty="0"/>
        </a:p>
      </dgm:t>
    </dgm:pt>
    <dgm:pt modelId="{E244A2D8-8665-4E53-8643-DAA4AC8C41EC}" type="parTrans" cxnId="{463878F2-6AF3-4F18-B7E6-DF65388EB05D}">
      <dgm:prSet/>
      <dgm:spPr/>
      <dgm:t>
        <a:bodyPr/>
        <a:lstStyle/>
        <a:p>
          <a:endParaRPr lang="en-US"/>
        </a:p>
      </dgm:t>
    </dgm:pt>
    <dgm:pt modelId="{40725BC0-870E-4088-934E-933EBC8F2F83}" type="sibTrans" cxnId="{463878F2-6AF3-4F18-B7E6-DF65388EB05D}">
      <dgm:prSet/>
      <dgm:spPr/>
      <dgm:t>
        <a:bodyPr/>
        <a:lstStyle/>
        <a:p>
          <a:endParaRPr lang="en-US"/>
        </a:p>
      </dgm:t>
    </dgm:pt>
    <dgm:pt modelId="{720FD2CD-518D-44C8-93D5-00C2D9087901}">
      <dgm:prSet/>
      <dgm:spPr/>
      <dgm:t>
        <a:bodyPr/>
        <a:lstStyle/>
        <a:p>
          <a:r>
            <a:rPr lang="en-GB" dirty="0"/>
            <a:t>Customer can pay for the products through credit/debit card by swiping the card at the preinstalled credit card receiving device in the trolley.	</a:t>
          </a:r>
          <a:endParaRPr lang="en-US" dirty="0"/>
        </a:p>
      </dgm:t>
    </dgm:pt>
    <dgm:pt modelId="{0471595F-E7A4-4594-900F-6B4642725040}" type="parTrans" cxnId="{70338D42-001D-4BA2-B703-3E09483AA7D7}">
      <dgm:prSet/>
      <dgm:spPr/>
      <dgm:t>
        <a:bodyPr/>
        <a:lstStyle/>
        <a:p>
          <a:endParaRPr lang="en-US"/>
        </a:p>
      </dgm:t>
    </dgm:pt>
    <dgm:pt modelId="{EF0AF231-D13F-462D-ABD6-42746AC90055}" type="sibTrans" cxnId="{70338D42-001D-4BA2-B703-3E09483AA7D7}">
      <dgm:prSet/>
      <dgm:spPr/>
      <dgm:t>
        <a:bodyPr/>
        <a:lstStyle/>
        <a:p>
          <a:endParaRPr lang="en-US"/>
        </a:p>
      </dgm:t>
    </dgm:pt>
    <dgm:pt modelId="{7C1D0675-000E-4642-9605-F0AC1D9C480B}">
      <dgm:prSet/>
      <dgm:spPr/>
      <dgm:t>
        <a:bodyPr/>
        <a:lstStyle/>
        <a:p>
          <a:r>
            <a:rPr lang="en-US" dirty="0"/>
            <a:t>Saving time and providing better shopping experience.</a:t>
          </a:r>
        </a:p>
      </dgm:t>
    </dgm:pt>
    <dgm:pt modelId="{8AE57596-A699-487D-989A-183AFB6EC004}" type="parTrans" cxnId="{1F7A6E32-1E0F-4B70-8E59-A1F34CB8A911}">
      <dgm:prSet/>
      <dgm:spPr/>
      <dgm:t>
        <a:bodyPr/>
        <a:lstStyle/>
        <a:p>
          <a:endParaRPr lang="en-US"/>
        </a:p>
      </dgm:t>
    </dgm:pt>
    <dgm:pt modelId="{96EFCAC4-398F-4A2D-83B0-5F083F3D73E1}" type="sibTrans" cxnId="{1F7A6E32-1E0F-4B70-8E59-A1F34CB8A911}">
      <dgm:prSet/>
      <dgm:spPr/>
      <dgm:t>
        <a:bodyPr/>
        <a:lstStyle/>
        <a:p>
          <a:endParaRPr lang="en-US"/>
        </a:p>
      </dgm:t>
    </dgm:pt>
    <dgm:pt modelId="{53E1E4CD-45F3-48BD-8745-CA0E532C9229}" type="pres">
      <dgm:prSet presAssocID="{93C1B5FF-12D5-49C8-A4D3-770CD93ED8AA}" presName="linear" presStyleCnt="0">
        <dgm:presLayoutVars>
          <dgm:animLvl val="lvl"/>
          <dgm:resizeHandles val="exact"/>
        </dgm:presLayoutVars>
      </dgm:prSet>
      <dgm:spPr/>
    </dgm:pt>
    <dgm:pt modelId="{548BDE7C-9833-429B-A70F-B78533095486}" type="pres">
      <dgm:prSet presAssocID="{5ECA115F-7CB5-4D19-9247-2EFAE102B77C}" presName="parentText" presStyleLbl="node1" presStyleIdx="0" presStyleCnt="5">
        <dgm:presLayoutVars>
          <dgm:chMax val="0"/>
          <dgm:bulletEnabled val="1"/>
        </dgm:presLayoutVars>
      </dgm:prSet>
      <dgm:spPr/>
    </dgm:pt>
    <dgm:pt modelId="{B80C9E56-A72F-4193-8D53-5576FF95B3BF}" type="pres">
      <dgm:prSet presAssocID="{282221A5-1C82-49D5-98B2-ACA52775F486}" presName="spacer" presStyleCnt="0"/>
      <dgm:spPr/>
    </dgm:pt>
    <dgm:pt modelId="{64D0EF0D-F0A7-49FD-89C5-64BC26226D28}" type="pres">
      <dgm:prSet presAssocID="{4C1CC6B4-BFAA-4F37-B47D-A52F88EF1FDE}" presName="parentText" presStyleLbl="node1" presStyleIdx="1" presStyleCnt="5">
        <dgm:presLayoutVars>
          <dgm:chMax val="0"/>
          <dgm:bulletEnabled val="1"/>
        </dgm:presLayoutVars>
      </dgm:prSet>
      <dgm:spPr/>
    </dgm:pt>
    <dgm:pt modelId="{ED59E93E-0B43-4C47-8013-706257607E10}" type="pres">
      <dgm:prSet presAssocID="{CA7EAFFD-407B-4B9C-B336-563916B52952}" presName="spacer" presStyleCnt="0"/>
      <dgm:spPr/>
    </dgm:pt>
    <dgm:pt modelId="{52D0C037-F878-4C56-8D0A-9C043C15C9ED}" type="pres">
      <dgm:prSet presAssocID="{D51B1164-088D-4940-8761-49E96704A8DB}" presName="parentText" presStyleLbl="node1" presStyleIdx="2" presStyleCnt="5">
        <dgm:presLayoutVars>
          <dgm:chMax val="0"/>
          <dgm:bulletEnabled val="1"/>
        </dgm:presLayoutVars>
      </dgm:prSet>
      <dgm:spPr/>
    </dgm:pt>
    <dgm:pt modelId="{1F332B4A-FF81-4F9F-A72E-2661323C641D}" type="pres">
      <dgm:prSet presAssocID="{40725BC0-870E-4088-934E-933EBC8F2F83}" presName="spacer" presStyleCnt="0"/>
      <dgm:spPr/>
    </dgm:pt>
    <dgm:pt modelId="{F7F33D96-2216-4F19-927C-5395F9F18821}" type="pres">
      <dgm:prSet presAssocID="{720FD2CD-518D-44C8-93D5-00C2D9087901}" presName="parentText" presStyleLbl="node1" presStyleIdx="3" presStyleCnt="5">
        <dgm:presLayoutVars>
          <dgm:chMax val="0"/>
          <dgm:bulletEnabled val="1"/>
        </dgm:presLayoutVars>
      </dgm:prSet>
      <dgm:spPr/>
    </dgm:pt>
    <dgm:pt modelId="{000C25AA-E255-4FA7-A5AE-1E3CB1738010}" type="pres">
      <dgm:prSet presAssocID="{EF0AF231-D13F-462D-ABD6-42746AC90055}" presName="spacer" presStyleCnt="0"/>
      <dgm:spPr/>
    </dgm:pt>
    <dgm:pt modelId="{5646DC84-A413-4EDD-A6A3-4D6251F9E97E}" type="pres">
      <dgm:prSet presAssocID="{7C1D0675-000E-4642-9605-F0AC1D9C480B}" presName="parentText" presStyleLbl="node1" presStyleIdx="4" presStyleCnt="5">
        <dgm:presLayoutVars>
          <dgm:chMax val="0"/>
          <dgm:bulletEnabled val="1"/>
        </dgm:presLayoutVars>
      </dgm:prSet>
      <dgm:spPr/>
    </dgm:pt>
  </dgm:ptLst>
  <dgm:cxnLst>
    <dgm:cxn modelId="{96136900-2EB0-428D-9352-48EE8239B0C1}" type="presOf" srcId="{5ECA115F-7CB5-4D19-9247-2EFAE102B77C}" destId="{548BDE7C-9833-429B-A70F-B78533095486}" srcOrd="0" destOrd="0" presId="urn:microsoft.com/office/officeart/2005/8/layout/vList2"/>
    <dgm:cxn modelId="{86B71320-A20A-4C3A-9A8F-8D79E67564C9}" type="presOf" srcId="{D51B1164-088D-4940-8761-49E96704A8DB}" destId="{52D0C037-F878-4C56-8D0A-9C043C15C9ED}" srcOrd="0" destOrd="0" presId="urn:microsoft.com/office/officeart/2005/8/layout/vList2"/>
    <dgm:cxn modelId="{8246832C-0A73-4369-8640-D233A381F186}" srcId="{93C1B5FF-12D5-49C8-A4D3-770CD93ED8AA}" destId="{4C1CC6B4-BFAA-4F37-B47D-A52F88EF1FDE}" srcOrd="1" destOrd="0" parTransId="{D7ACE53F-8BD7-4533-9FEC-63013655EA3E}" sibTransId="{CA7EAFFD-407B-4B9C-B336-563916B52952}"/>
    <dgm:cxn modelId="{1F7A6E32-1E0F-4B70-8E59-A1F34CB8A911}" srcId="{93C1B5FF-12D5-49C8-A4D3-770CD93ED8AA}" destId="{7C1D0675-000E-4642-9605-F0AC1D9C480B}" srcOrd="4" destOrd="0" parTransId="{8AE57596-A699-487D-989A-183AFB6EC004}" sibTransId="{96EFCAC4-398F-4A2D-83B0-5F083F3D73E1}"/>
    <dgm:cxn modelId="{70338D42-001D-4BA2-B703-3E09483AA7D7}" srcId="{93C1B5FF-12D5-49C8-A4D3-770CD93ED8AA}" destId="{720FD2CD-518D-44C8-93D5-00C2D9087901}" srcOrd="3" destOrd="0" parTransId="{0471595F-E7A4-4594-900F-6B4642725040}" sibTransId="{EF0AF231-D13F-462D-ABD6-42746AC90055}"/>
    <dgm:cxn modelId="{12ED7B47-8435-4052-BAEC-17536167AA9F}" type="presOf" srcId="{720FD2CD-518D-44C8-93D5-00C2D9087901}" destId="{F7F33D96-2216-4F19-927C-5395F9F18821}" srcOrd="0" destOrd="0" presId="urn:microsoft.com/office/officeart/2005/8/layout/vList2"/>
    <dgm:cxn modelId="{E44C0A53-1AF4-432D-8F0F-2D8E694EDAF8}" srcId="{93C1B5FF-12D5-49C8-A4D3-770CD93ED8AA}" destId="{5ECA115F-7CB5-4D19-9247-2EFAE102B77C}" srcOrd="0" destOrd="0" parTransId="{9141554B-DE31-4726-8BDC-3DEFB7A6C243}" sibTransId="{282221A5-1C82-49D5-98B2-ACA52775F486}"/>
    <dgm:cxn modelId="{FA1B867A-5AD0-4F1A-A0FE-D2FF1D622833}" type="presOf" srcId="{93C1B5FF-12D5-49C8-A4D3-770CD93ED8AA}" destId="{53E1E4CD-45F3-48BD-8745-CA0E532C9229}" srcOrd="0" destOrd="0" presId="urn:microsoft.com/office/officeart/2005/8/layout/vList2"/>
    <dgm:cxn modelId="{77F3FDA0-26F7-4714-890E-7F1209B5E487}" type="presOf" srcId="{7C1D0675-000E-4642-9605-F0AC1D9C480B}" destId="{5646DC84-A413-4EDD-A6A3-4D6251F9E97E}" srcOrd="0" destOrd="0" presId="urn:microsoft.com/office/officeart/2005/8/layout/vList2"/>
    <dgm:cxn modelId="{D3D3BCBB-C5FE-493F-8295-CB85D9F01EAD}" type="presOf" srcId="{4C1CC6B4-BFAA-4F37-B47D-A52F88EF1FDE}" destId="{64D0EF0D-F0A7-49FD-89C5-64BC26226D28}" srcOrd="0" destOrd="0" presId="urn:microsoft.com/office/officeart/2005/8/layout/vList2"/>
    <dgm:cxn modelId="{463878F2-6AF3-4F18-B7E6-DF65388EB05D}" srcId="{93C1B5FF-12D5-49C8-A4D3-770CD93ED8AA}" destId="{D51B1164-088D-4940-8761-49E96704A8DB}" srcOrd="2" destOrd="0" parTransId="{E244A2D8-8665-4E53-8643-DAA4AC8C41EC}" sibTransId="{40725BC0-870E-4088-934E-933EBC8F2F83}"/>
    <dgm:cxn modelId="{A6579C43-C401-409E-A7B6-25CDA5FDE98C}" type="presParOf" srcId="{53E1E4CD-45F3-48BD-8745-CA0E532C9229}" destId="{548BDE7C-9833-429B-A70F-B78533095486}" srcOrd="0" destOrd="0" presId="urn:microsoft.com/office/officeart/2005/8/layout/vList2"/>
    <dgm:cxn modelId="{FD84763E-45F5-4325-8879-EA28C386D187}" type="presParOf" srcId="{53E1E4CD-45F3-48BD-8745-CA0E532C9229}" destId="{B80C9E56-A72F-4193-8D53-5576FF95B3BF}" srcOrd="1" destOrd="0" presId="urn:microsoft.com/office/officeart/2005/8/layout/vList2"/>
    <dgm:cxn modelId="{A27B3F6A-1A70-43A6-8466-579DA96D0A98}" type="presParOf" srcId="{53E1E4CD-45F3-48BD-8745-CA0E532C9229}" destId="{64D0EF0D-F0A7-49FD-89C5-64BC26226D28}" srcOrd="2" destOrd="0" presId="urn:microsoft.com/office/officeart/2005/8/layout/vList2"/>
    <dgm:cxn modelId="{C2891DE4-0D39-4448-949A-C7DA3A544F4E}" type="presParOf" srcId="{53E1E4CD-45F3-48BD-8745-CA0E532C9229}" destId="{ED59E93E-0B43-4C47-8013-706257607E10}" srcOrd="3" destOrd="0" presId="urn:microsoft.com/office/officeart/2005/8/layout/vList2"/>
    <dgm:cxn modelId="{38C14E6D-DDA3-41A5-89BF-092811B403D8}" type="presParOf" srcId="{53E1E4CD-45F3-48BD-8745-CA0E532C9229}" destId="{52D0C037-F878-4C56-8D0A-9C043C15C9ED}" srcOrd="4" destOrd="0" presId="urn:microsoft.com/office/officeart/2005/8/layout/vList2"/>
    <dgm:cxn modelId="{85120145-58D8-4E5F-B962-D71392DE5035}" type="presParOf" srcId="{53E1E4CD-45F3-48BD-8745-CA0E532C9229}" destId="{1F332B4A-FF81-4F9F-A72E-2661323C641D}" srcOrd="5" destOrd="0" presId="urn:microsoft.com/office/officeart/2005/8/layout/vList2"/>
    <dgm:cxn modelId="{106C3AB0-14ED-46F9-B818-EA9EE2D70A41}" type="presParOf" srcId="{53E1E4CD-45F3-48BD-8745-CA0E532C9229}" destId="{F7F33D96-2216-4F19-927C-5395F9F18821}" srcOrd="6" destOrd="0" presId="urn:microsoft.com/office/officeart/2005/8/layout/vList2"/>
    <dgm:cxn modelId="{B75B37CF-5E48-4162-A841-FD4CA5D51982}" type="presParOf" srcId="{53E1E4CD-45F3-48BD-8745-CA0E532C9229}" destId="{000C25AA-E255-4FA7-A5AE-1E3CB1738010}" srcOrd="7" destOrd="0" presId="urn:microsoft.com/office/officeart/2005/8/layout/vList2"/>
    <dgm:cxn modelId="{3DD69877-9376-43CB-8DD1-0A717D670AD9}" type="presParOf" srcId="{53E1E4CD-45F3-48BD-8745-CA0E532C9229}" destId="{5646DC84-A413-4EDD-A6A3-4D6251F9E97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CC4AAD-E01A-4733-9974-5FD0A44BF097}" type="doc">
      <dgm:prSet loTypeId="urn:microsoft.com/office/officeart/2016/7/layout/LinearBlockProcessNumbered" loCatId="process" qsTypeId="urn:microsoft.com/office/officeart/2005/8/quickstyle/simple4" qsCatId="simple" csTypeId="urn:microsoft.com/office/officeart/2005/8/colors/accent1_2" csCatId="accent1"/>
      <dgm:spPr/>
      <dgm:t>
        <a:bodyPr/>
        <a:lstStyle/>
        <a:p>
          <a:endParaRPr lang="en-US"/>
        </a:p>
      </dgm:t>
    </dgm:pt>
    <dgm:pt modelId="{3C165668-9C67-4167-B891-B468BCC2A6AD}">
      <dgm:prSet/>
      <dgm:spPr/>
      <dgm:t>
        <a:bodyPr/>
        <a:lstStyle/>
        <a:p>
          <a:r>
            <a:rPr lang="en-US" dirty="0"/>
            <a:t>Adding Weight Sensor To overcome fraud.</a:t>
          </a:r>
        </a:p>
      </dgm:t>
    </dgm:pt>
    <dgm:pt modelId="{E78A6A7A-68CD-433E-8780-008311005345}" type="parTrans" cxnId="{26D2EE53-386C-43D7-B7A2-1AB67C043595}">
      <dgm:prSet/>
      <dgm:spPr/>
      <dgm:t>
        <a:bodyPr/>
        <a:lstStyle/>
        <a:p>
          <a:endParaRPr lang="en-US"/>
        </a:p>
      </dgm:t>
    </dgm:pt>
    <dgm:pt modelId="{F951F396-E909-48EF-8A8B-8FFC46C4F16B}" type="sibTrans" cxnId="{26D2EE53-386C-43D7-B7A2-1AB67C043595}">
      <dgm:prSet phldrT="01" phldr="0"/>
      <dgm:spPr/>
      <dgm:t>
        <a:bodyPr/>
        <a:lstStyle/>
        <a:p>
          <a:r>
            <a:rPr lang="en-US"/>
            <a:t>01</a:t>
          </a:r>
        </a:p>
      </dgm:t>
    </dgm:pt>
    <dgm:pt modelId="{04E8AB84-C111-4883-89EC-634AC702BE74}">
      <dgm:prSet/>
      <dgm:spPr/>
      <dgm:t>
        <a:bodyPr/>
        <a:lstStyle/>
        <a:p>
          <a:r>
            <a:rPr lang="en-US"/>
            <a:t>Adding Payment Gateway.</a:t>
          </a:r>
        </a:p>
      </dgm:t>
    </dgm:pt>
    <dgm:pt modelId="{59002443-20E4-4203-B88F-112E2849D155}" type="parTrans" cxnId="{067CF130-87D3-4470-BA9D-F834DCA7BFC8}">
      <dgm:prSet/>
      <dgm:spPr/>
      <dgm:t>
        <a:bodyPr/>
        <a:lstStyle/>
        <a:p>
          <a:endParaRPr lang="en-US"/>
        </a:p>
      </dgm:t>
    </dgm:pt>
    <dgm:pt modelId="{4A2894E2-6C69-4AC8-9F4B-F7FD15BB3EA6}" type="sibTrans" cxnId="{067CF130-87D3-4470-BA9D-F834DCA7BFC8}">
      <dgm:prSet phldrT="02" phldr="0"/>
      <dgm:spPr/>
      <dgm:t>
        <a:bodyPr/>
        <a:lstStyle/>
        <a:p>
          <a:r>
            <a:rPr lang="en-US"/>
            <a:t>02</a:t>
          </a:r>
        </a:p>
      </dgm:t>
    </dgm:pt>
    <dgm:pt modelId="{1D78C4A0-B654-4694-8620-26CD00CC17A3}">
      <dgm:prSet/>
      <dgm:spPr/>
      <dgm:t>
        <a:bodyPr/>
        <a:lstStyle/>
        <a:p>
          <a:r>
            <a:rPr lang="en-US"/>
            <a:t>Deploying This On Jetson Nano as it has better Computational and processing power.</a:t>
          </a:r>
        </a:p>
      </dgm:t>
    </dgm:pt>
    <dgm:pt modelId="{91CE4ABF-DC51-47FF-9AC2-404F9350004C}" type="parTrans" cxnId="{BDA524DE-31BD-4792-94F6-7AC5A28759B5}">
      <dgm:prSet/>
      <dgm:spPr/>
      <dgm:t>
        <a:bodyPr/>
        <a:lstStyle/>
        <a:p>
          <a:endParaRPr lang="en-US"/>
        </a:p>
      </dgm:t>
    </dgm:pt>
    <dgm:pt modelId="{71DE1BEA-5E2C-42A2-912A-0318E5BF1B0E}" type="sibTrans" cxnId="{BDA524DE-31BD-4792-94F6-7AC5A28759B5}">
      <dgm:prSet phldrT="03" phldr="0"/>
      <dgm:spPr/>
      <dgm:t>
        <a:bodyPr/>
        <a:lstStyle/>
        <a:p>
          <a:r>
            <a:rPr lang="en-US"/>
            <a:t>03</a:t>
          </a:r>
        </a:p>
      </dgm:t>
    </dgm:pt>
    <dgm:pt modelId="{FD3ABDAA-B0F1-49BC-AE3C-15BDA1682774}">
      <dgm:prSet/>
      <dgm:spPr/>
      <dgm:t>
        <a:bodyPr/>
        <a:lstStyle/>
        <a:p>
          <a:r>
            <a:rPr lang="en-US"/>
            <a:t>Transfer learning</a:t>
          </a:r>
        </a:p>
      </dgm:t>
    </dgm:pt>
    <dgm:pt modelId="{99A2DE87-BBA3-4EF8-9ACE-4ECA77E2E7C7}" type="parTrans" cxnId="{11AD7395-1146-456B-A20A-EB6E4E94D7CD}">
      <dgm:prSet/>
      <dgm:spPr/>
      <dgm:t>
        <a:bodyPr/>
        <a:lstStyle/>
        <a:p>
          <a:endParaRPr lang="en-US"/>
        </a:p>
      </dgm:t>
    </dgm:pt>
    <dgm:pt modelId="{FE894426-1516-42E5-807C-1DD5BA6D0D4C}" type="sibTrans" cxnId="{11AD7395-1146-456B-A20A-EB6E4E94D7CD}">
      <dgm:prSet phldrT="04" phldr="0"/>
      <dgm:spPr/>
      <dgm:t>
        <a:bodyPr/>
        <a:lstStyle/>
        <a:p>
          <a:r>
            <a:rPr lang="en-US"/>
            <a:t>04</a:t>
          </a:r>
        </a:p>
      </dgm:t>
    </dgm:pt>
    <dgm:pt modelId="{92AA5305-B5D3-43B9-9669-6CE3E42B0A0A}" type="pres">
      <dgm:prSet presAssocID="{D1CC4AAD-E01A-4733-9974-5FD0A44BF097}" presName="Name0" presStyleCnt="0">
        <dgm:presLayoutVars>
          <dgm:animLvl val="lvl"/>
          <dgm:resizeHandles val="exact"/>
        </dgm:presLayoutVars>
      </dgm:prSet>
      <dgm:spPr/>
    </dgm:pt>
    <dgm:pt modelId="{3A352028-D058-4B88-AD72-BFAC9E9ECF1E}" type="pres">
      <dgm:prSet presAssocID="{3C165668-9C67-4167-B891-B468BCC2A6AD}" presName="compositeNode" presStyleCnt="0">
        <dgm:presLayoutVars>
          <dgm:bulletEnabled val="1"/>
        </dgm:presLayoutVars>
      </dgm:prSet>
      <dgm:spPr/>
    </dgm:pt>
    <dgm:pt modelId="{EF0512C7-3CF7-4C63-9756-66E930677F55}" type="pres">
      <dgm:prSet presAssocID="{3C165668-9C67-4167-B891-B468BCC2A6AD}" presName="bgRect" presStyleLbl="alignNode1" presStyleIdx="0" presStyleCnt="4"/>
      <dgm:spPr/>
    </dgm:pt>
    <dgm:pt modelId="{EE1A9330-B825-4BB4-9DC0-189121C3FF22}" type="pres">
      <dgm:prSet presAssocID="{F951F396-E909-48EF-8A8B-8FFC46C4F16B}" presName="sibTransNodeRect" presStyleLbl="alignNode1" presStyleIdx="0" presStyleCnt="4">
        <dgm:presLayoutVars>
          <dgm:chMax val="0"/>
          <dgm:bulletEnabled val="1"/>
        </dgm:presLayoutVars>
      </dgm:prSet>
      <dgm:spPr/>
    </dgm:pt>
    <dgm:pt modelId="{162CC481-FA2D-4D0D-AA19-7BD7B81C0932}" type="pres">
      <dgm:prSet presAssocID="{3C165668-9C67-4167-B891-B468BCC2A6AD}" presName="nodeRect" presStyleLbl="alignNode1" presStyleIdx="0" presStyleCnt="4">
        <dgm:presLayoutVars>
          <dgm:bulletEnabled val="1"/>
        </dgm:presLayoutVars>
      </dgm:prSet>
      <dgm:spPr/>
    </dgm:pt>
    <dgm:pt modelId="{C9BABC1A-D9F1-41A3-A643-9ED5CB5780BC}" type="pres">
      <dgm:prSet presAssocID="{F951F396-E909-48EF-8A8B-8FFC46C4F16B}" presName="sibTrans" presStyleCnt="0"/>
      <dgm:spPr/>
    </dgm:pt>
    <dgm:pt modelId="{05BF8D69-2860-454A-BC3B-D1D0CA25F781}" type="pres">
      <dgm:prSet presAssocID="{04E8AB84-C111-4883-89EC-634AC702BE74}" presName="compositeNode" presStyleCnt="0">
        <dgm:presLayoutVars>
          <dgm:bulletEnabled val="1"/>
        </dgm:presLayoutVars>
      </dgm:prSet>
      <dgm:spPr/>
    </dgm:pt>
    <dgm:pt modelId="{AED23B89-4021-485E-A076-8EFD2CD9E660}" type="pres">
      <dgm:prSet presAssocID="{04E8AB84-C111-4883-89EC-634AC702BE74}" presName="bgRect" presStyleLbl="alignNode1" presStyleIdx="1" presStyleCnt="4"/>
      <dgm:spPr/>
    </dgm:pt>
    <dgm:pt modelId="{C4E4B226-E6FE-4D11-82CB-4C759A88D0DD}" type="pres">
      <dgm:prSet presAssocID="{4A2894E2-6C69-4AC8-9F4B-F7FD15BB3EA6}" presName="sibTransNodeRect" presStyleLbl="alignNode1" presStyleIdx="1" presStyleCnt="4">
        <dgm:presLayoutVars>
          <dgm:chMax val="0"/>
          <dgm:bulletEnabled val="1"/>
        </dgm:presLayoutVars>
      </dgm:prSet>
      <dgm:spPr/>
    </dgm:pt>
    <dgm:pt modelId="{24AEE63A-68E4-4A28-B101-65CAD0B682CF}" type="pres">
      <dgm:prSet presAssocID="{04E8AB84-C111-4883-89EC-634AC702BE74}" presName="nodeRect" presStyleLbl="alignNode1" presStyleIdx="1" presStyleCnt="4">
        <dgm:presLayoutVars>
          <dgm:bulletEnabled val="1"/>
        </dgm:presLayoutVars>
      </dgm:prSet>
      <dgm:spPr/>
    </dgm:pt>
    <dgm:pt modelId="{A60BCA82-2249-4648-BE70-74E2C7F645E0}" type="pres">
      <dgm:prSet presAssocID="{4A2894E2-6C69-4AC8-9F4B-F7FD15BB3EA6}" presName="sibTrans" presStyleCnt="0"/>
      <dgm:spPr/>
    </dgm:pt>
    <dgm:pt modelId="{A4A7D42D-7095-477C-A076-D1E216445096}" type="pres">
      <dgm:prSet presAssocID="{1D78C4A0-B654-4694-8620-26CD00CC17A3}" presName="compositeNode" presStyleCnt="0">
        <dgm:presLayoutVars>
          <dgm:bulletEnabled val="1"/>
        </dgm:presLayoutVars>
      </dgm:prSet>
      <dgm:spPr/>
    </dgm:pt>
    <dgm:pt modelId="{F059AAFF-4370-4852-8958-E517CD87EB33}" type="pres">
      <dgm:prSet presAssocID="{1D78C4A0-B654-4694-8620-26CD00CC17A3}" presName="bgRect" presStyleLbl="alignNode1" presStyleIdx="2" presStyleCnt="4"/>
      <dgm:spPr/>
    </dgm:pt>
    <dgm:pt modelId="{F2E2F0A2-3348-4619-880F-6D44302DD524}" type="pres">
      <dgm:prSet presAssocID="{71DE1BEA-5E2C-42A2-912A-0318E5BF1B0E}" presName="sibTransNodeRect" presStyleLbl="alignNode1" presStyleIdx="2" presStyleCnt="4">
        <dgm:presLayoutVars>
          <dgm:chMax val="0"/>
          <dgm:bulletEnabled val="1"/>
        </dgm:presLayoutVars>
      </dgm:prSet>
      <dgm:spPr/>
    </dgm:pt>
    <dgm:pt modelId="{7D7CCF49-64A1-4335-A11E-4642EC3B125B}" type="pres">
      <dgm:prSet presAssocID="{1D78C4A0-B654-4694-8620-26CD00CC17A3}" presName="nodeRect" presStyleLbl="alignNode1" presStyleIdx="2" presStyleCnt="4">
        <dgm:presLayoutVars>
          <dgm:bulletEnabled val="1"/>
        </dgm:presLayoutVars>
      </dgm:prSet>
      <dgm:spPr/>
    </dgm:pt>
    <dgm:pt modelId="{D72F60A3-A763-4DD1-9B5F-6FC54118B1DA}" type="pres">
      <dgm:prSet presAssocID="{71DE1BEA-5E2C-42A2-912A-0318E5BF1B0E}" presName="sibTrans" presStyleCnt="0"/>
      <dgm:spPr/>
    </dgm:pt>
    <dgm:pt modelId="{77E4FD9D-A355-483A-AD0C-C06AD529CBFE}" type="pres">
      <dgm:prSet presAssocID="{FD3ABDAA-B0F1-49BC-AE3C-15BDA1682774}" presName="compositeNode" presStyleCnt="0">
        <dgm:presLayoutVars>
          <dgm:bulletEnabled val="1"/>
        </dgm:presLayoutVars>
      </dgm:prSet>
      <dgm:spPr/>
    </dgm:pt>
    <dgm:pt modelId="{46E793DF-04E3-47C8-B925-DB4974151864}" type="pres">
      <dgm:prSet presAssocID="{FD3ABDAA-B0F1-49BC-AE3C-15BDA1682774}" presName="bgRect" presStyleLbl="alignNode1" presStyleIdx="3" presStyleCnt="4"/>
      <dgm:spPr/>
    </dgm:pt>
    <dgm:pt modelId="{1D0FAB14-C9DB-4E7F-B5EB-B41A1FBF8E06}" type="pres">
      <dgm:prSet presAssocID="{FE894426-1516-42E5-807C-1DD5BA6D0D4C}" presName="sibTransNodeRect" presStyleLbl="alignNode1" presStyleIdx="3" presStyleCnt="4">
        <dgm:presLayoutVars>
          <dgm:chMax val="0"/>
          <dgm:bulletEnabled val="1"/>
        </dgm:presLayoutVars>
      </dgm:prSet>
      <dgm:spPr/>
    </dgm:pt>
    <dgm:pt modelId="{5CD514D4-C770-4B53-AFED-3481FDEF8D11}" type="pres">
      <dgm:prSet presAssocID="{FD3ABDAA-B0F1-49BC-AE3C-15BDA1682774}" presName="nodeRect" presStyleLbl="alignNode1" presStyleIdx="3" presStyleCnt="4">
        <dgm:presLayoutVars>
          <dgm:bulletEnabled val="1"/>
        </dgm:presLayoutVars>
      </dgm:prSet>
      <dgm:spPr/>
    </dgm:pt>
  </dgm:ptLst>
  <dgm:cxnLst>
    <dgm:cxn modelId="{7FD2AE0E-F794-4F28-9FA5-462B27A89278}" type="presOf" srcId="{3C165668-9C67-4167-B891-B468BCC2A6AD}" destId="{162CC481-FA2D-4D0D-AA19-7BD7B81C0932}" srcOrd="1" destOrd="0" presId="urn:microsoft.com/office/officeart/2016/7/layout/LinearBlockProcessNumbered"/>
    <dgm:cxn modelId="{748C0E0F-3131-4D7E-8DE8-15CA0822F058}" type="presOf" srcId="{04E8AB84-C111-4883-89EC-634AC702BE74}" destId="{AED23B89-4021-485E-A076-8EFD2CD9E660}" srcOrd="0" destOrd="0" presId="urn:microsoft.com/office/officeart/2016/7/layout/LinearBlockProcessNumbered"/>
    <dgm:cxn modelId="{28330F11-674E-406F-8875-1884FE176CED}" type="presOf" srcId="{71DE1BEA-5E2C-42A2-912A-0318E5BF1B0E}" destId="{F2E2F0A2-3348-4619-880F-6D44302DD524}" srcOrd="0" destOrd="0" presId="urn:microsoft.com/office/officeart/2016/7/layout/LinearBlockProcessNumbered"/>
    <dgm:cxn modelId="{C8F0991B-EFFC-4699-8C60-2D6E70FD7A9B}" type="presOf" srcId="{F951F396-E909-48EF-8A8B-8FFC46C4F16B}" destId="{EE1A9330-B825-4BB4-9DC0-189121C3FF22}" srcOrd="0" destOrd="0" presId="urn:microsoft.com/office/officeart/2016/7/layout/LinearBlockProcessNumbered"/>
    <dgm:cxn modelId="{CDEF392F-2741-4717-9094-775F9A8CC85D}" type="presOf" srcId="{FD3ABDAA-B0F1-49BC-AE3C-15BDA1682774}" destId="{5CD514D4-C770-4B53-AFED-3481FDEF8D11}" srcOrd="1" destOrd="0" presId="urn:microsoft.com/office/officeart/2016/7/layout/LinearBlockProcessNumbered"/>
    <dgm:cxn modelId="{067CF130-87D3-4470-BA9D-F834DCA7BFC8}" srcId="{D1CC4AAD-E01A-4733-9974-5FD0A44BF097}" destId="{04E8AB84-C111-4883-89EC-634AC702BE74}" srcOrd="1" destOrd="0" parTransId="{59002443-20E4-4203-B88F-112E2849D155}" sibTransId="{4A2894E2-6C69-4AC8-9F4B-F7FD15BB3EA6}"/>
    <dgm:cxn modelId="{151E7D3D-1529-4C6D-83D0-35D21D3D1F88}" type="presOf" srcId="{4A2894E2-6C69-4AC8-9F4B-F7FD15BB3EA6}" destId="{C4E4B226-E6FE-4D11-82CB-4C759A88D0DD}" srcOrd="0" destOrd="0" presId="urn:microsoft.com/office/officeart/2016/7/layout/LinearBlockProcessNumbered"/>
    <dgm:cxn modelId="{26D2EE53-386C-43D7-B7A2-1AB67C043595}" srcId="{D1CC4AAD-E01A-4733-9974-5FD0A44BF097}" destId="{3C165668-9C67-4167-B891-B468BCC2A6AD}" srcOrd="0" destOrd="0" parTransId="{E78A6A7A-68CD-433E-8780-008311005345}" sibTransId="{F951F396-E909-48EF-8A8B-8FFC46C4F16B}"/>
    <dgm:cxn modelId="{11AD7395-1146-456B-A20A-EB6E4E94D7CD}" srcId="{D1CC4AAD-E01A-4733-9974-5FD0A44BF097}" destId="{FD3ABDAA-B0F1-49BC-AE3C-15BDA1682774}" srcOrd="3" destOrd="0" parTransId="{99A2DE87-BBA3-4EF8-9ACE-4ECA77E2E7C7}" sibTransId="{FE894426-1516-42E5-807C-1DD5BA6D0D4C}"/>
    <dgm:cxn modelId="{01FECDC6-98FD-4CB5-A961-0F4978E6E28E}" type="presOf" srcId="{3C165668-9C67-4167-B891-B468BCC2A6AD}" destId="{EF0512C7-3CF7-4C63-9756-66E930677F55}" srcOrd="0" destOrd="0" presId="urn:microsoft.com/office/officeart/2016/7/layout/LinearBlockProcessNumbered"/>
    <dgm:cxn modelId="{F333E7C8-6A9E-4CFE-81EE-78381EC2ADAC}" type="presOf" srcId="{FD3ABDAA-B0F1-49BC-AE3C-15BDA1682774}" destId="{46E793DF-04E3-47C8-B925-DB4974151864}" srcOrd="0" destOrd="0" presId="urn:microsoft.com/office/officeart/2016/7/layout/LinearBlockProcessNumbered"/>
    <dgm:cxn modelId="{5C1B19C9-ECA8-43AF-A8D9-A696A1A50738}" type="presOf" srcId="{1D78C4A0-B654-4694-8620-26CD00CC17A3}" destId="{F059AAFF-4370-4852-8958-E517CD87EB33}" srcOrd="0" destOrd="0" presId="urn:microsoft.com/office/officeart/2016/7/layout/LinearBlockProcessNumbered"/>
    <dgm:cxn modelId="{F5AB2AD0-3B00-4342-8798-2AF24FB5ED08}" type="presOf" srcId="{04E8AB84-C111-4883-89EC-634AC702BE74}" destId="{24AEE63A-68E4-4A28-B101-65CAD0B682CF}" srcOrd="1" destOrd="0" presId="urn:microsoft.com/office/officeart/2016/7/layout/LinearBlockProcessNumbered"/>
    <dgm:cxn modelId="{7F637AD2-F502-4B95-AB65-06F63D57A91B}" type="presOf" srcId="{FE894426-1516-42E5-807C-1DD5BA6D0D4C}" destId="{1D0FAB14-C9DB-4E7F-B5EB-B41A1FBF8E06}" srcOrd="0" destOrd="0" presId="urn:microsoft.com/office/officeart/2016/7/layout/LinearBlockProcessNumbered"/>
    <dgm:cxn modelId="{55944DDB-4E5E-4949-8940-67DE3DFA7A9C}" type="presOf" srcId="{D1CC4AAD-E01A-4733-9974-5FD0A44BF097}" destId="{92AA5305-B5D3-43B9-9669-6CE3E42B0A0A}" srcOrd="0" destOrd="0" presId="urn:microsoft.com/office/officeart/2016/7/layout/LinearBlockProcessNumbered"/>
    <dgm:cxn modelId="{BDA524DE-31BD-4792-94F6-7AC5A28759B5}" srcId="{D1CC4AAD-E01A-4733-9974-5FD0A44BF097}" destId="{1D78C4A0-B654-4694-8620-26CD00CC17A3}" srcOrd="2" destOrd="0" parTransId="{91CE4ABF-DC51-47FF-9AC2-404F9350004C}" sibTransId="{71DE1BEA-5E2C-42A2-912A-0318E5BF1B0E}"/>
    <dgm:cxn modelId="{52BCDEF6-96C7-4F4F-9DC6-004D2FCE4E70}" type="presOf" srcId="{1D78C4A0-B654-4694-8620-26CD00CC17A3}" destId="{7D7CCF49-64A1-4335-A11E-4642EC3B125B}" srcOrd="1" destOrd="0" presId="urn:microsoft.com/office/officeart/2016/7/layout/LinearBlockProcessNumbered"/>
    <dgm:cxn modelId="{538D1789-0299-4E29-AF39-47270E4A3A8D}" type="presParOf" srcId="{92AA5305-B5D3-43B9-9669-6CE3E42B0A0A}" destId="{3A352028-D058-4B88-AD72-BFAC9E9ECF1E}" srcOrd="0" destOrd="0" presId="urn:microsoft.com/office/officeart/2016/7/layout/LinearBlockProcessNumbered"/>
    <dgm:cxn modelId="{9FB58ECA-A731-4FF4-95BC-CD1E3A898A6D}" type="presParOf" srcId="{3A352028-D058-4B88-AD72-BFAC9E9ECF1E}" destId="{EF0512C7-3CF7-4C63-9756-66E930677F55}" srcOrd="0" destOrd="0" presId="urn:microsoft.com/office/officeart/2016/7/layout/LinearBlockProcessNumbered"/>
    <dgm:cxn modelId="{EBB6A861-BB0C-482A-93EB-8BEEFCCA5681}" type="presParOf" srcId="{3A352028-D058-4B88-AD72-BFAC9E9ECF1E}" destId="{EE1A9330-B825-4BB4-9DC0-189121C3FF22}" srcOrd="1" destOrd="0" presId="urn:microsoft.com/office/officeart/2016/7/layout/LinearBlockProcessNumbered"/>
    <dgm:cxn modelId="{8DFC55C7-163F-4813-92AD-7E96CF6F918D}" type="presParOf" srcId="{3A352028-D058-4B88-AD72-BFAC9E9ECF1E}" destId="{162CC481-FA2D-4D0D-AA19-7BD7B81C0932}" srcOrd="2" destOrd="0" presId="urn:microsoft.com/office/officeart/2016/7/layout/LinearBlockProcessNumbered"/>
    <dgm:cxn modelId="{541CA81F-B08A-4744-844F-0F7F06EE6D9F}" type="presParOf" srcId="{92AA5305-B5D3-43B9-9669-6CE3E42B0A0A}" destId="{C9BABC1A-D9F1-41A3-A643-9ED5CB5780BC}" srcOrd="1" destOrd="0" presId="urn:microsoft.com/office/officeart/2016/7/layout/LinearBlockProcessNumbered"/>
    <dgm:cxn modelId="{93474B6C-7E14-4AAE-AD2B-BAB2AA8363D1}" type="presParOf" srcId="{92AA5305-B5D3-43B9-9669-6CE3E42B0A0A}" destId="{05BF8D69-2860-454A-BC3B-D1D0CA25F781}" srcOrd="2" destOrd="0" presId="urn:microsoft.com/office/officeart/2016/7/layout/LinearBlockProcessNumbered"/>
    <dgm:cxn modelId="{FEE0E3BD-AA12-416A-AE2F-5DA2815097E4}" type="presParOf" srcId="{05BF8D69-2860-454A-BC3B-D1D0CA25F781}" destId="{AED23B89-4021-485E-A076-8EFD2CD9E660}" srcOrd="0" destOrd="0" presId="urn:microsoft.com/office/officeart/2016/7/layout/LinearBlockProcessNumbered"/>
    <dgm:cxn modelId="{951C737D-6351-42F7-ADD7-3C8384955CA7}" type="presParOf" srcId="{05BF8D69-2860-454A-BC3B-D1D0CA25F781}" destId="{C4E4B226-E6FE-4D11-82CB-4C759A88D0DD}" srcOrd="1" destOrd="0" presId="urn:microsoft.com/office/officeart/2016/7/layout/LinearBlockProcessNumbered"/>
    <dgm:cxn modelId="{5A7DA422-8CA5-4D3A-BEAA-0AC556AC2485}" type="presParOf" srcId="{05BF8D69-2860-454A-BC3B-D1D0CA25F781}" destId="{24AEE63A-68E4-4A28-B101-65CAD0B682CF}" srcOrd="2" destOrd="0" presId="urn:microsoft.com/office/officeart/2016/7/layout/LinearBlockProcessNumbered"/>
    <dgm:cxn modelId="{C116223D-6EE0-44F2-A864-C1C9CA9EF069}" type="presParOf" srcId="{92AA5305-B5D3-43B9-9669-6CE3E42B0A0A}" destId="{A60BCA82-2249-4648-BE70-74E2C7F645E0}" srcOrd="3" destOrd="0" presId="urn:microsoft.com/office/officeart/2016/7/layout/LinearBlockProcessNumbered"/>
    <dgm:cxn modelId="{C5592B83-5501-486A-8EA1-7E265095B1E8}" type="presParOf" srcId="{92AA5305-B5D3-43B9-9669-6CE3E42B0A0A}" destId="{A4A7D42D-7095-477C-A076-D1E216445096}" srcOrd="4" destOrd="0" presId="urn:microsoft.com/office/officeart/2016/7/layout/LinearBlockProcessNumbered"/>
    <dgm:cxn modelId="{B60AD84D-DDD0-4C28-83B9-D17D2F49C0E6}" type="presParOf" srcId="{A4A7D42D-7095-477C-A076-D1E216445096}" destId="{F059AAFF-4370-4852-8958-E517CD87EB33}" srcOrd="0" destOrd="0" presId="urn:microsoft.com/office/officeart/2016/7/layout/LinearBlockProcessNumbered"/>
    <dgm:cxn modelId="{6C567125-A98F-4ACC-A881-5C9603D4D18F}" type="presParOf" srcId="{A4A7D42D-7095-477C-A076-D1E216445096}" destId="{F2E2F0A2-3348-4619-880F-6D44302DD524}" srcOrd="1" destOrd="0" presId="urn:microsoft.com/office/officeart/2016/7/layout/LinearBlockProcessNumbered"/>
    <dgm:cxn modelId="{8440E1AD-2035-4F91-89E5-2F6E2C0B53D6}" type="presParOf" srcId="{A4A7D42D-7095-477C-A076-D1E216445096}" destId="{7D7CCF49-64A1-4335-A11E-4642EC3B125B}" srcOrd="2" destOrd="0" presId="urn:microsoft.com/office/officeart/2016/7/layout/LinearBlockProcessNumbered"/>
    <dgm:cxn modelId="{E9AC39A8-5D8B-432C-BD09-D7218DFA364D}" type="presParOf" srcId="{92AA5305-B5D3-43B9-9669-6CE3E42B0A0A}" destId="{D72F60A3-A763-4DD1-9B5F-6FC54118B1DA}" srcOrd="5" destOrd="0" presId="urn:microsoft.com/office/officeart/2016/7/layout/LinearBlockProcessNumbered"/>
    <dgm:cxn modelId="{69D37FB0-746C-4B43-8CDC-38D5C6FE6DC4}" type="presParOf" srcId="{92AA5305-B5D3-43B9-9669-6CE3E42B0A0A}" destId="{77E4FD9D-A355-483A-AD0C-C06AD529CBFE}" srcOrd="6" destOrd="0" presId="urn:microsoft.com/office/officeart/2016/7/layout/LinearBlockProcessNumbered"/>
    <dgm:cxn modelId="{42829329-FE0F-48E8-BBC3-C16C8D84A29D}" type="presParOf" srcId="{77E4FD9D-A355-483A-AD0C-C06AD529CBFE}" destId="{46E793DF-04E3-47C8-B925-DB4974151864}" srcOrd="0" destOrd="0" presId="urn:microsoft.com/office/officeart/2016/7/layout/LinearBlockProcessNumbered"/>
    <dgm:cxn modelId="{078FF660-5012-4DE2-9816-D3D4C772D112}" type="presParOf" srcId="{77E4FD9D-A355-483A-AD0C-C06AD529CBFE}" destId="{1D0FAB14-C9DB-4E7F-B5EB-B41A1FBF8E06}" srcOrd="1" destOrd="0" presId="urn:microsoft.com/office/officeart/2016/7/layout/LinearBlockProcessNumbered"/>
    <dgm:cxn modelId="{5D9CF4A6-DA8A-43E7-94E6-C6C6C19C58E7}" type="presParOf" srcId="{77E4FD9D-A355-483A-AD0C-C06AD529CBFE}" destId="{5CD514D4-C770-4B53-AFED-3481FDEF8D11}"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9BC8C-6599-4679-A1D9-10143E58223A}">
      <dsp:nvSpPr>
        <dsp:cNvPr id="0" name=""/>
        <dsp:cNvSpPr/>
      </dsp:nvSpPr>
      <dsp:spPr>
        <a:xfrm>
          <a:off x="0" y="48877"/>
          <a:ext cx="5744684" cy="3118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Contribution</a:t>
          </a:r>
        </a:p>
      </dsp:txBody>
      <dsp:txXfrm>
        <a:off x="15221" y="64098"/>
        <a:ext cx="5714242" cy="281363"/>
      </dsp:txXfrm>
    </dsp:sp>
    <dsp:sp modelId="{FCD0248E-DACD-4BA9-B1DF-057D3A44310E}">
      <dsp:nvSpPr>
        <dsp:cNvPr id="0" name=""/>
        <dsp:cNvSpPr/>
      </dsp:nvSpPr>
      <dsp:spPr>
        <a:xfrm>
          <a:off x="0" y="398122"/>
          <a:ext cx="5744684" cy="311805"/>
        </a:xfrm>
        <a:prstGeom prst="roundRect">
          <a:avLst/>
        </a:prstGeom>
        <a:solidFill>
          <a:schemeClr val="accent5">
            <a:hueOff val="-817038"/>
            <a:satOff val="-1136"/>
            <a:lumOff val="-4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Problem statement</a:t>
          </a:r>
        </a:p>
      </dsp:txBody>
      <dsp:txXfrm>
        <a:off x="15221" y="413343"/>
        <a:ext cx="5714242" cy="281363"/>
      </dsp:txXfrm>
    </dsp:sp>
    <dsp:sp modelId="{355E6508-EA75-45B5-8BB0-CA93FFE22082}">
      <dsp:nvSpPr>
        <dsp:cNvPr id="0" name=""/>
        <dsp:cNvSpPr/>
      </dsp:nvSpPr>
      <dsp:spPr>
        <a:xfrm>
          <a:off x="0" y="747367"/>
          <a:ext cx="5744684" cy="311805"/>
        </a:xfrm>
        <a:prstGeom prst="roundRect">
          <a:avLst/>
        </a:prstGeom>
        <a:solidFill>
          <a:schemeClr val="accent5">
            <a:hueOff val="-1634077"/>
            <a:satOff val="-2273"/>
            <a:lumOff val="-8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Introduction</a:t>
          </a:r>
        </a:p>
      </dsp:txBody>
      <dsp:txXfrm>
        <a:off x="15221" y="762588"/>
        <a:ext cx="5714242" cy="281363"/>
      </dsp:txXfrm>
    </dsp:sp>
    <dsp:sp modelId="{5269D369-9719-41B8-A6B9-DCDF502CD8F1}">
      <dsp:nvSpPr>
        <dsp:cNvPr id="0" name=""/>
        <dsp:cNvSpPr/>
      </dsp:nvSpPr>
      <dsp:spPr>
        <a:xfrm>
          <a:off x="0" y="1096612"/>
          <a:ext cx="5744684" cy="311805"/>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Relevant Work</a:t>
          </a:r>
        </a:p>
      </dsp:txBody>
      <dsp:txXfrm>
        <a:off x="15221" y="1111833"/>
        <a:ext cx="5714242" cy="281363"/>
      </dsp:txXfrm>
    </dsp:sp>
    <dsp:sp modelId="{BAB4EF7F-5374-4BE7-AA7D-D821AB91526B}">
      <dsp:nvSpPr>
        <dsp:cNvPr id="0" name=""/>
        <dsp:cNvSpPr/>
      </dsp:nvSpPr>
      <dsp:spPr>
        <a:xfrm>
          <a:off x="0" y="1445857"/>
          <a:ext cx="5744684" cy="311805"/>
        </a:xfrm>
        <a:prstGeom prst="roundRect">
          <a:avLst/>
        </a:prstGeom>
        <a:solidFill>
          <a:schemeClr val="accent5">
            <a:hueOff val="-3268153"/>
            <a:satOff val="-4546"/>
            <a:lumOff val="-17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Flow Diagram</a:t>
          </a:r>
        </a:p>
      </dsp:txBody>
      <dsp:txXfrm>
        <a:off x="15221" y="1461078"/>
        <a:ext cx="5714242" cy="281363"/>
      </dsp:txXfrm>
    </dsp:sp>
    <dsp:sp modelId="{EE6020D6-7C55-4920-9E57-861087EC0E89}">
      <dsp:nvSpPr>
        <dsp:cNvPr id="0" name=""/>
        <dsp:cNvSpPr/>
      </dsp:nvSpPr>
      <dsp:spPr>
        <a:xfrm>
          <a:off x="0" y="1795102"/>
          <a:ext cx="5744684" cy="311805"/>
        </a:xfrm>
        <a:prstGeom prst="roundRect">
          <a:avLst/>
        </a:prstGeom>
        <a:solidFill>
          <a:schemeClr val="accent5">
            <a:hueOff val="-4085191"/>
            <a:satOff val="-5682"/>
            <a:lumOff val="-21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System Level Diagram</a:t>
          </a:r>
        </a:p>
      </dsp:txBody>
      <dsp:txXfrm>
        <a:off x="15221" y="1810323"/>
        <a:ext cx="5714242" cy="281363"/>
      </dsp:txXfrm>
    </dsp:sp>
    <dsp:sp modelId="{567E57F7-AFBE-43A5-949D-B45EA0B22B1D}">
      <dsp:nvSpPr>
        <dsp:cNvPr id="0" name=""/>
        <dsp:cNvSpPr/>
      </dsp:nvSpPr>
      <dsp:spPr>
        <a:xfrm>
          <a:off x="0" y="2153345"/>
          <a:ext cx="5744684" cy="311805"/>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Implementation:</a:t>
          </a:r>
          <a:endParaRPr lang="en-US" sz="1300" kern="1200" dirty="0"/>
        </a:p>
      </dsp:txBody>
      <dsp:txXfrm>
        <a:off x="15221" y="2168566"/>
        <a:ext cx="5714242" cy="281363"/>
      </dsp:txXfrm>
    </dsp:sp>
    <dsp:sp modelId="{ACE6982E-178B-4FD8-946A-F7F19E9DB5C9}">
      <dsp:nvSpPr>
        <dsp:cNvPr id="0" name=""/>
        <dsp:cNvSpPr/>
      </dsp:nvSpPr>
      <dsp:spPr>
        <a:xfrm>
          <a:off x="0" y="2456152"/>
          <a:ext cx="5744684" cy="1210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94" tIns="16510" rIns="92456" bIns="16510" numCol="1" spcCol="1270" anchor="t" anchorCtr="0">
          <a:noAutofit/>
        </a:bodyPr>
        <a:lstStyle/>
        <a:p>
          <a:pPr marL="57150" lvl="1" indent="-57150" algn="l" defTabSz="444500">
            <a:lnSpc>
              <a:spcPct val="90000"/>
            </a:lnSpc>
            <a:spcBef>
              <a:spcPct val="0"/>
            </a:spcBef>
            <a:spcAft>
              <a:spcPct val="20000"/>
            </a:spcAft>
            <a:buChar char="•"/>
          </a:pPr>
          <a:endParaRPr lang="en-US" sz="1000" kern="1200" dirty="0"/>
        </a:p>
        <a:p>
          <a:pPr marL="57150" lvl="1" indent="-57150" algn="l" defTabSz="444500">
            <a:lnSpc>
              <a:spcPct val="90000"/>
            </a:lnSpc>
            <a:spcBef>
              <a:spcPct val="0"/>
            </a:spcBef>
            <a:spcAft>
              <a:spcPct val="20000"/>
            </a:spcAft>
            <a:buChar char="•"/>
          </a:pPr>
          <a:r>
            <a:rPr lang="en-US" sz="1000" kern="1200" dirty="0"/>
            <a:t>Yolov4 Methodology</a:t>
          </a:r>
        </a:p>
        <a:p>
          <a:pPr marL="57150" lvl="1" indent="-57150" algn="l" defTabSz="444500">
            <a:lnSpc>
              <a:spcPct val="90000"/>
            </a:lnSpc>
            <a:spcBef>
              <a:spcPct val="0"/>
            </a:spcBef>
            <a:spcAft>
              <a:spcPct val="20000"/>
            </a:spcAft>
            <a:buChar char="•"/>
          </a:pPr>
          <a:r>
            <a:rPr lang="en-US" sz="1000" kern="1200" dirty="0"/>
            <a:t>Model Training</a:t>
          </a:r>
        </a:p>
        <a:p>
          <a:pPr marL="57150" lvl="1" indent="-57150" algn="l" defTabSz="444500">
            <a:lnSpc>
              <a:spcPct val="90000"/>
            </a:lnSpc>
            <a:spcBef>
              <a:spcPct val="0"/>
            </a:spcBef>
            <a:spcAft>
              <a:spcPct val="20000"/>
            </a:spcAft>
            <a:buChar char="•"/>
          </a:pPr>
          <a:r>
            <a:rPr lang="en-US" sz="1000" kern="1200" dirty="0"/>
            <a:t>Graphical User Interface</a:t>
          </a:r>
        </a:p>
        <a:p>
          <a:pPr marL="57150" lvl="1" indent="-57150" algn="l" defTabSz="444500">
            <a:lnSpc>
              <a:spcPct val="90000"/>
            </a:lnSpc>
            <a:spcBef>
              <a:spcPct val="0"/>
            </a:spcBef>
            <a:spcAft>
              <a:spcPct val="20000"/>
            </a:spcAft>
            <a:buChar char="•"/>
          </a:pPr>
          <a:r>
            <a:rPr lang="en-US" sz="1000" kern="1200" dirty="0"/>
            <a:t>Hardware Implementation</a:t>
          </a:r>
        </a:p>
        <a:p>
          <a:pPr marL="57150" lvl="1" indent="-57150" algn="l" defTabSz="444500">
            <a:lnSpc>
              <a:spcPct val="90000"/>
            </a:lnSpc>
            <a:spcBef>
              <a:spcPct val="0"/>
            </a:spcBef>
            <a:spcAft>
              <a:spcPct val="20000"/>
            </a:spcAft>
            <a:buChar char="•"/>
          </a:pPr>
          <a:r>
            <a:rPr lang="en-US" sz="1000" kern="1200" dirty="0"/>
            <a:t>Demo</a:t>
          </a:r>
        </a:p>
        <a:p>
          <a:pPr marL="57150" lvl="1" indent="-57150" algn="l" defTabSz="444500">
            <a:lnSpc>
              <a:spcPct val="90000"/>
            </a:lnSpc>
            <a:spcBef>
              <a:spcPct val="0"/>
            </a:spcBef>
            <a:spcAft>
              <a:spcPct val="20000"/>
            </a:spcAft>
            <a:buChar char="•"/>
          </a:pPr>
          <a:endParaRPr lang="en-US" sz="1000" kern="1200" dirty="0"/>
        </a:p>
      </dsp:txBody>
      <dsp:txXfrm>
        <a:off x="0" y="2456152"/>
        <a:ext cx="5744684" cy="1210949"/>
      </dsp:txXfrm>
    </dsp:sp>
    <dsp:sp modelId="{14C96DAA-1F3D-4D19-8480-9701D9D31E78}">
      <dsp:nvSpPr>
        <dsp:cNvPr id="0" name=""/>
        <dsp:cNvSpPr/>
      </dsp:nvSpPr>
      <dsp:spPr>
        <a:xfrm>
          <a:off x="0" y="3667102"/>
          <a:ext cx="5744684" cy="311805"/>
        </a:xfrm>
        <a:prstGeom prst="roundRect">
          <a:avLst/>
        </a:prstGeom>
        <a:solidFill>
          <a:schemeClr val="accent5">
            <a:hueOff val="-5719268"/>
            <a:satOff val="-7955"/>
            <a:lumOff val="-3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Future work</a:t>
          </a:r>
        </a:p>
      </dsp:txBody>
      <dsp:txXfrm>
        <a:off x="15221" y="3682323"/>
        <a:ext cx="5714242" cy="281363"/>
      </dsp:txXfrm>
    </dsp:sp>
    <dsp:sp modelId="{84E09512-36B0-4AFD-9B4D-7D12DE5ED488}">
      <dsp:nvSpPr>
        <dsp:cNvPr id="0" name=""/>
        <dsp:cNvSpPr/>
      </dsp:nvSpPr>
      <dsp:spPr>
        <a:xfrm>
          <a:off x="0" y="4016347"/>
          <a:ext cx="5744684" cy="311805"/>
        </a:xfrm>
        <a:prstGeom prst="roundRect">
          <a:avLst/>
        </a:prstGeom>
        <a:solidFill>
          <a:schemeClr val="accent5">
            <a:hueOff val="-6536306"/>
            <a:satOff val="-9092"/>
            <a:lumOff val="-34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Conclusion</a:t>
          </a:r>
        </a:p>
      </dsp:txBody>
      <dsp:txXfrm>
        <a:off x="15221" y="4031568"/>
        <a:ext cx="5714242" cy="281363"/>
      </dsp:txXfrm>
    </dsp:sp>
    <dsp:sp modelId="{BC627773-C4D3-4C9E-A520-83B13642C02D}">
      <dsp:nvSpPr>
        <dsp:cNvPr id="0" name=""/>
        <dsp:cNvSpPr/>
      </dsp:nvSpPr>
      <dsp:spPr>
        <a:xfrm>
          <a:off x="0" y="4365593"/>
          <a:ext cx="5744684" cy="31180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Deliverables </a:t>
          </a:r>
        </a:p>
      </dsp:txBody>
      <dsp:txXfrm>
        <a:off x="15221" y="4380814"/>
        <a:ext cx="5714242" cy="281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ABD26-1362-4002-961D-67DB50E8DA68}">
      <dsp:nvSpPr>
        <dsp:cNvPr id="0" name=""/>
        <dsp:cNvSpPr/>
      </dsp:nvSpPr>
      <dsp:spPr>
        <a:xfrm>
          <a:off x="912989" y="1053007"/>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521ADB-1126-443E-9E0B-5A9A99E2785D}">
      <dsp:nvSpPr>
        <dsp:cNvPr id="0" name=""/>
        <dsp:cNvSpPr/>
      </dsp:nvSpPr>
      <dsp:spPr>
        <a:xfrm>
          <a:off x="417989" y="2200368"/>
          <a:ext cx="1800000" cy="1097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The traditional systems in the grocery stores requires a lot of manpower  .</a:t>
          </a:r>
        </a:p>
      </dsp:txBody>
      <dsp:txXfrm>
        <a:off x="417989" y="2200368"/>
        <a:ext cx="1800000" cy="1097962"/>
      </dsp:txXfrm>
    </dsp:sp>
    <dsp:sp modelId="{D09E921D-1E68-4C33-BFED-9FAB104A72B2}">
      <dsp:nvSpPr>
        <dsp:cNvPr id="0" name=""/>
        <dsp:cNvSpPr/>
      </dsp:nvSpPr>
      <dsp:spPr>
        <a:xfrm>
          <a:off x="3027989" y="1053007"/>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8C195C-9EAD-4783-A817-E3A627F83136}">
      <dsp:nvSpPr>
        <dsp:cNvPr id="0" name=""/>
        <dsp:cNvSpPr/>
      </dsp:nvSpPr>
      <dsp:spPr>
        <a:xfrm>
          <a:off x="3092179" y="2230661"/>
          <a:ext cx="772787" cy="1097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Currently used Method is expensive</a:t>
          </a:r>
        </a:p>
      </dsp:txBody>
      <dsp:txXfrm>
        <a:off x="3092179" y="2230661"/>
        <a:ext cx="772787" cy="1097962"/>
      </dsp:txXfrm>
    </dsp:sp>
    <dsp:sp modelId="{E28D96DA-E4F7-4738-BE71-B92BC4D55A9B}">
      <dsp:nvSpPr>
        <dsp:cNvPr id="0" name=""/>
        <dsp:cNvSpPr/>
      </dsp:nvSpPr>
      <dsp:spPr>
        <a:xfrm>
          <a:off x="5629484" y="1053007"/>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9A2945-60AF-4C22-99B6-4E60634318AF}">
      <dsp:nvSpPr>
        <dsp:cNvPr id="0" name=""/>
        <dsp:cNvSpPr/>
      </dsp:nvSpPr>
      <dsp:spPr>
        <a:xfrm>
          <a:off x="4647989" y="2200368"/>
          <a:ext cx="2772990" cy="1097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Moreover, it is inconvenient for the customers as a lot of time is wasted in the billing procedures while they wait in long lines at the billing counters.</a:t>
          </a:r>
        </a:p>
      </dsp:txBody>
      <dsp:txXfrm>
        <a:off x="4647989" y="2200368"/>
        <a:ext cx="2772990" cy="1097962"/>
      </dsp:txXfrm>
    </dsp:sp>
    <dsp:sp modelId="{BB0E7050-B981-49AA-9804-C6F183E62567}">
      <dsp:nvSpPr>
        <dsp:cNvPr id="0" name=""/>
        <dsp:cNvSpPr/>
      </dsp:nvSpPr>
      <dsp:spPr>
        <a:xfrm>
          <a:off x="8914619" y="1053007"/>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946EC3-88C9-4C63-A01F-A550801C5B67}">
      <dsp:nvSpPr>
        <dsp:cNvPr id="0" name=""/>
        <dsp:cNvSpPr/>
      </dsp:nvSpPr>
      <dsp:spPr>
        <a:xfrm>
          <a:off x="7735979" y="2200368"/>
          <a:ext cx="3167280" cy="1097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It becomes difficult to maintain social distancing for the people in traditional supermarkets during the pandemic.</a:t>
          </a:r>
        </a:p>
      </dsp:txBody>
      <dsp:txXfrm>
        <a:off x="7735979" y="2200368"/>
        <a:ext cx="3167280" cy="10979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2833F-D6D0-408F-9EC2-DA87A76ACF5C}">
      <dsp:nvSpPr>
        <dsp:cNvPr id="0" name=""/>
        <dsp:cNvSpPr/>
      </dsp:nvSpPr>
      <dsp:spPr>
        <a:xfrm>
          <a:off x="0" y="159284"/>
          <a:ext cx="6253721" cy="2340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Shelf Scanner , which aims to enable visually disabled people to shop in a grocery store without additional human assistance. Shelf Scanner makes it easy to identify objects on the shopping list online, in video streams in which any or all items can appear simultaneously.   DOI:</a:t>
          </a:r>
          <a:r>
            <a:rPr lang="en-US" sz="2000" u="sng" kern="1200" dirty="0">
              <a:hlinkClick xmlns:r="http://schemas.openxmlformats.org/officeDocument/2006/relationships" r:id="rId1"/>
            </a:rPr>
            <a:t>https://ieeexplore.ieee.org/document/5543576</a:t>
          </a:r>
          <a:endParaRPr lang="en-US" sz="2000" kern="1200" dirty="0"/>
        </a:p>
      </dsp:txBody>
      <dsp:txXfrm>
        <a:off x="114229" y="273513"/>
        <a:ext cx="6025263" cy="2111542"/>
      </dsp:txXfrm>
    </dsp:sp>
    <dsp:sp modelId="{BB23BAB0-D035-4E97-B7DE-5232CAEBE54E}">
      <dsp:nvSpPr>
        <dsp:cNvPr id="0" name=""/>
        <dsp:cNvSpPr/>
      </dsp:nvSpPr>
      <dsp:spPr>
        <a:xfrm>
          <a:off x="0" y="2556884"/>
          <a:ext cx="6253721" cy="23400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When we go to shopping mart for shopping, we have to work for selecting the right product. Also, after that, it is hectic to stand in line for billing all the goods. Hence, They proposed to develop a smart shopping cart system that will keep the track of purchased products and also online transaction for billing using RFID and ZigBee. DOI:</a:t>
          </a:r>
          <a:r>
            <a:rPr lang="en-US" sz="2000" kern="1200" dirty="0">
              <a:hlinkClick xmlns:r="http://schemas.openxmlformats.org/officeDocument/2006/relationships" r:id="rId2"/>
            </a:rPr>
            <a:t>https://doi.org/10.1016/j.procs.2016.03.107</a:t>
          </a:r>
          <a:r>
            <a:rPr lang="en-US" sz="2000" kern="1200" dirty="0"/>
            <a:t>	</a:t>
          </a:r>
        </a:p>
      </dsp:txBody>
      <dsp:txXfrm>
        <a:off x="114229" y="2671113"/>
        <a:ext cx="6025263" cy="21115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F0DED-0975-4607-9237-4A7E85E2F7D9}">
      <dsp:nvSpPr>
        <dsp:cNvPr id="0" name=""/>
        <dsp:cNvSpPr/>
      </dsp:nvSpPr>
      <dsp:spPr>
        <a:xfrm>
          <a:off x="0" y="10629"/>
          <a:ext cx="5674105" cy="2108340"/>
        </a:xfrm>
        <a:prstGeom prst="roundRect">
          <a:avLst/>
        </a:prstGeom>
        <a:solidFill>
          <a:schemeClr val="tx2">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t>System Level  Diagram</a:t>
          </a:r>
        </a:p>
      </dsp:txBody>
      <dsp:txXfrm>
        <a:off x="102921" y="113550"/>
        <a:ext cx="5468263" cy="1902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B0870-7681-43AF-A895-8D6C731B32F2}">
      <dsp:nvSpPr>
        <dsp:cNvPr id="0" name=""/>
        <dsp:cNvSpPr/>
      </dsp:nvSpPr>
      <dsp:spPr>
        <a:xfrm>
          <a:off x="0" y="246000"/>
          <a:ext cx="5744684" cy="13702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45851" tIns="312420" rIns="44585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 RASPBERRY PI 4 MODEL B</a:t>
          </a:r>
        </a:p>
        <a:p>
          <a:pPr marL="114300" lvl="1" indent="-114300" algn="l" defTabSz="666750">
            <a:lnSpc>
              <a:spcPct val="90000"/>
            </a:lnSpc>
            <a:spcBef>
              <a:spcPct val="0"/>
            </a:spcBef>
            <a:spcAft>
              <a:spcPct val="15000"/>
            </a:spcAft>
            <a:buChar char="•"/>
          </a:pPr>
          <a:r>
            <a:rPr lang="en-US" sz="1500" kern="1200" dirty="0"/>
            <a:t>RPI camera v2 8 Megapixel</a:t>
          </a:r>
        </a:p>
        <a:p>
          <a:pPr marL="114300" lvl="1" indent="-114300" algn="l" defTabSz="666750">
            <a:lnSpc>
              <a:spcPct val="90000"/>
            </a:lnSpc>
            <a:spcBef>
              <a:spcPct val="0"/>
            </a:spcBef>
            <a:spcAft>
              <a:spcPct val="15000"/>
            </a:spcAft>
            <a:buChar char="•"/>
          </a:pPr>
          <a:r>
            <a:rPr lang="en-US" sz="1500" kern="1200" dirty="0"/>
            <a:t>5V-3A Power Supply</a:t>
          </a:r>
        </a:p>
        <a:p>
          <a:pPr marL="114300" lvl="1" indent="-114300" algn="l" defTabSz="666750">
            <a:lnSpc>
              <a:spcPct val="90000"/>
            </a:lnSpc>
            <a:spcBef>
              <a:spcPct val="0"/>
            </a:spcBef>
            <a:spcAft>
              <a:spcPct val="15000"/>
            </a:spcAft>
            <a:buChar char="•"/>
          </a:pPr>
          <a:r>
            <a:rPr lang="en-US" sz="1500" kern="1200" dirty="0"/>
            <a:t>LCD</a:t>
          </a:r>
        </a:p>
      </dsp:txBody>
      <dsp:txXfrm>
        <a:off x="0" y="246000"/>
        <a:ext cx="5744684" cy="1370250"/>
      </dsp:txXfrm>
    </dsp:sp>
    <dsp:sp modelId="{A060BA94-09FC-4E1C-84B6-B69F9B76D5F4}">
      <dsp:nvSpPr>
        <dsp:cNvPr id="0" name=""/>
        <dsp:cNvSpPr/>
      </dsp:nvSpPr>
      <dsp:spPr>
        <a:xfrm>
          <a:off x="287234" y="24600"/>
          <a:ext cx="4021279"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sz="1500" kern="1200" dirty="0"/>
            <a:t>H/</a:t>
          </a:r>
          <a:r>
            <a:rPr lang="en-US" sz="1500" kern="1200"/>
            <a:t>W:</a:t>
          </a:r>
          <a:endParaRPr lang="en-US" sz="1500" kern="1200" dirty="0"/>
        </a:p>
      </dsp:txBody>
      <dsp:txXfrm>
        <a:off x="308850" y="46216"/>
        <a:ext cx="3978047" cy="399568"/>
      </dsp:txXfrm>
    </dsp:sp>
    <dsp:sp modelId="{9A5CB790-C9BC-46B5-B62A-98668CA2E1A7}">
      <dsp:nvSpPr>
        <dsp:cNvPr id="0" name=""/>
        <dsp:cNvSpPr/>
      </dsp:nvSpPr>
      <dsp:spPr>
        <a:xfrm>
          <a:off x="0" y="1918650"/>
          <a:ext cx="5744684" cy="16065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45851" tIns="312420" rIns="44585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Lxml</a:t>
          </a:r>
        </a:p>
        <a:p>
          <a:pPr marL="114300" lvl="1" indent="-114300" algn="l" defTabSz="666750">
            <a:lnSpc>
              <a:spcPct val="90000"/>
            </a:lnSpc>
            <a:spcBef>
              <a:spcPct val="0"/>
            </a:spcBef>
            <a:spcAft>
              <a:spcPct val="15000"/>
            </a:spcAft>
            <a:buChar char="•"/>
          </a:pPr>
          <a:r>
            <a:rPr lang="en-US" sz="1500" kern="1200"/>
            <a:t>Tqdm</a:t>
          </a:r>
        </a:p>
        <a:p>
          <a:pPr marL="114300" lvl="1" indent="-114300" algn="l" defTabSz="666750">
            <a:lnSpc>
              <a:spcPct val="90000"/>
            </a:lnSpc>
            <a:spcBef>
              <a:spcPct val="0"/>
            </a:spcBef>
            <a:spcAft>
              <a:spcPct val="15000"/>
            </a:spcAft>
            <a:buChar char="•"/>
          </a:pPr>
          <a:r>
            <a:rPr lang="en-US" sz="1500" kern="1200"/>
            <a:t>absl-py</a:t>
          </a:r>
        </a:p>
        <a:p>
          <a:pPr marL="114300" lvl="1" indent="-114300" algn="l" defTabSz="666750">
            <a:lnSpc>
              <a:spcPct val="90000"/>
            </a:lnSpc>
            <a:spcBef>
              <a:spcPct val="0"/>
            </a:spcBef>
            <a:spcAft>
              <a:spcPct val="15000"/>
            </a:spcAft>
            <a:buChar char="•"/>
          </a:pPr>
          <a:r>
            <a:rPr lang="en-US" sz="1500" kern="1200"/>
            <a:t>Easydict</a:t>
          </a:r>
        </a:p>
        <a:p>
          <a:pPr marL="114300" lvl="1" indent="-114300" algn="l" defTabSz="666750">
            <a:lnSpc>
              <a:spcPct val="90000"/>
            </a:lnSpc>
            <a:spcBef>
              <a:spcPct val="0"/>
            </a:spcBef>
            <a:spcAft>
              <a:spcPct val="15000"/>
            </a:spcAft>
            <a:buChar char="•"/>
          </a:pPr>
          <a:r>
            <a:rPr lang="en-US" sz="1500" kern="1200" dirty="0"/>
            <a:t>pillow</a:t>
          </a:r>
        </a:p>
      </dsp:txBody>
      <dsp:txXfrm>
        <a:off x="0" y="1918650"/>
        <a:ext cx="5744684" cy="1606500"/>
      </dsp:txXfrm>
    </dsp:sp>
    <dsp:sp modelId="{9A9BBC7C-1DC8-4B1C-9A5A-BD55E09F449D}">
      <dsp:nvSpPr>
        <dsp:cNvPr id="0" name=""/>
        <dsp:cNvSpPr/>
      </dsp:nvSpPr>
      <dsp:spPr>
        <a:xfrm>
          <a:off x="287234" y="1697250"/>
          <a:ext cx="4021279"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sz="1500" kern="1200"/>
            <a:t>DEPENDENCIES:</a:t>
          </a:r>
        </a:p>
      </dsp:txBody>
      <dsp:txXfrm>
        <a:off x="308850" y="1718866"/>
        <a:ext cx="3978047" cy="399568"/>
      </dsp:txXfrm>
    </dsp:sp>
    <dsp:sp modelId="{42C222A6-58EB-4598-B6F8-64C2CF2F56FA}">
      <dsp:nvSpPr>
        <dsp:cNvPr id="0" name=""/>
        <dsp:cNvSpPr/>
      </dsp:nvSpPr>
      <dsp:spPr>
        <a:xfrm>
          <a:off x="0" y="3827550"/>
          <a:ext cx="5744684" cy="8741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45851" tIns="312420" rIns="44585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Opencv=4.1.1.26</a:t>
          </a:r>
        </a:p>
        <a:p>
          <a:pPr marL="114300" lvl="1" indent="-114300" algn="l" defTabSz="666750">
            <a:lnSpc>
              <a:spcPct val="90000"/>
            </a:lnSpc>
            <a:spcBef>
              <a:spcPct val="0"/>
            </a:spcBef>
            <a:spcAft>
              <a:spcPct val="15000"/>
            </a:spcAft>
            <a:buChar char="•"/>
          </a:pPr>
          <a:r>
            <a:rPr lang="en-US" sz="1500" kern="1200"/>
            <a:t>tensorflow-gpu==2.3.0rc0</a:t>
          </a:r>
        </a:p>
      </dsp:txBody>
      <dsp:txXfrm>
        <a:off x="0" y="3827550"/>
        <a:ext cx="5744684" cy="874125"/>
      </dsp:txXfrm>
    </dsp:sp>
    <dsp:sp modelId="{9EEF1752-EBB2-42C0-98C4-6137F276C71F}">
      <dsp:nvSpPr>
        <dsp:cNvPr id="0" name=""/>
        <dsp:cNvSpPr/>
      </dsp:nvSpPr>
      <dsp:spPr>
        <a:xfrm>
          <a:off x="287234" y="3606150"/>
          <a:ext cx="4021279"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sz="1500" b="0" i="0" kern="1200" dirty="0"/>
            <a:t>Python 3.7</a:t>
          </a:r>
          <a:endParaRPr lang="en-US" sz="1500" kern="1200" dirty="0"/>
        </a:p>
      </dsp:txBody>
      <dsp:txXfrm>
        <a:off x="308850" y="3627766"/>
        <a:ext cx="3978047"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D95DB-3B47-4CD1-9669-5FE547B8DB17}">
      <dsp:nvSpPr>
        <dsp:cNvPr id="0" name=""/>
        <dsp:cNvSpPr/>
      </dsp:nvSpPr>
      <dsp:spPr>
        <a:xfrm>
          <a:off x="0" y="0"/>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DE52B-B947-427E-AECB-F3294903668E}">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Jetson nano:</a:t>
          </a:r>
        </a:p>
      </dsp:txBody>
      <dsp:txXfrm>
        <a:off x="0" y="0"/>
        <a:ext cx="2103120" cy="4351338"/>
      </dsp:txXfrm>
    </dsp:sp>
    <dsp:sp modelId="{74771D0C-1FA7-4643-B37E-0A5310964A44}">
      <dsp:nvSpPr>
        <dsp:cNvPr id="0" name=""/>
        <dsp:cNvSpPr/>
      </dsp:nvSpPr>
      <dsp:spPr>
        <a:xfrm>
          <a:off x="2260854" y="67989"/>
          <a:ext cx="8254746"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 cheapest Jetson Nano 2GB kit is now a  system-on-module with plenty of IO connectivity built into edge connectors, where the compute resource is socketed and not much bigger than a traditional laptop SO-DIMM. </a:t>
          </a:r>
        </a:p>
      </dsp:txBody>
      <dsp:txXfrm>
        <a:off x="2260854" y="67989"/>
        <a:ext cx="8254746" cy="1359793"/>
      </dsp:txXfrm>
    </dsp:sp>
    <dsp:sp modelId="{B759F3A2-38E8-437C-835E-07ED012EFEF4}">
      <dsp:nvSpPr>
        <dsp:cNvPr id="0" name=""/>
        <dsp:cNvSpPr/>
      </dsp:nvSpPr>
      <dsp:spPr>
        <a:xfrm>
          <a:off x="2103120" y="1427782"/>
          <a:ext cx="8412480"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80E7EE-BB83-4B78-8894-38F9FE5E726F}">
      <dsp:nvSpPr>
        <dsp:cNvPr id="0" name=""/>
        <dsp:cNvSpPr/>
      </dsp:nvSpPr>
      <dsp:spPr>
        <a:xfrm>
          <a:off x="2260854" y="1495772"/>
          <a:ext cx="8254746"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This little board has a quad-core Arm Cortex A57 CPU and an integrated 128-core NVIDIA </a:t>
          </a:r>
          <a:r>
            <a:rPr lang="en-US" sz="2100" u="sng" kern="1200"/>
            <a:t>Maxwell</a:t>
          </a:r>
          <a:r>
            <a:rPr lang="en-US" sz="2100" kern="1200"/>
            <a:t>-based GPU that accelerates CUDA-targeted workloads and has just enough storage to boot up and run a project. </a:t>
          </a:r>
        </a:p>
      </dsp:txBody>
      <dsp:txXfrm>
        <a:off x="2260854" y="1495772"/>
        <a:ext cx="8254746" cy="1359793"/>
      </dsp:txXfrm>
    </dsp:sp>
    <dsp:sp modelId="{43DA4A49-52BA-4EF2-9211-0051306575D1}">
      <dsp:nvSpPr>
        <dsp:cNvPr id="0" name=""/>
        <dsp:cNvSpPr/>
      </dsp:nvSpPr>
      <dsp:spPr>
        <a:xfrm>
          <a:off x="2103120" y="2855565"/>
          <a:ext cx="8412480"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B76889-839F-4812-BB36-363065961956}">
      <dsp:nvSpPr>
        <dsp:cNvPr id="0" name=""/>
        <dsp:cNvSpPr/>
      </dsp:nvSpPr>
      <dsp:spPr>
        <a:xfrm>
          <a:off x="2260854" y="2923555"/>
          <a:ext cx="8254746"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Unfortunately, The Jetson Nano 2GB developer kit we Imported was faulty. We tried all the trouble-shooting we can but it didn’t work.</a:t>
          </a:r>
        </a:p>
      </dsp:txBody>
      <dsp:txXfrm>
        <a:off x="2260854" y="2923555"/>
        <a:ext cx="8254746" cy="1359793"/>
      </dsp:txXfrm>
    </dsp:sp>
    <dsp:sp modelId="{0451B51D-82F5-4606-902E-3139B561B288}">
      <dsp:nvSpPr>
        <dsp:cNvPr id="0" name=""/>
        <dsp:cNvSpPr/>
      </dsp:nvSpPr>
      <dsp:spPr>
        <a:xfrm>
          <a:off x="2103120" y="4283348"/>
          <a:ext cx="8412480" cy="0"/>
        </a:xfrm>
        <a:prstGeom prst="line">
          <a:avLst/>
        </a:prstGeom>
        <a:solidFill>
          <a:schemeClr val="accent6">
            <a:hueOff val="0"/>
            <a:satOff val="0"/>
            <a:lumOff val="0"/>
            <a:alphaOff val="0"/>
          </a:schemeClr>
        </a:solidFill>
        <a:ln w="12700" cap="flat" cmpd="sng" algn="ctr">
          <a:solidFill>
            <a:schemeClr val="accent6">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BDE7C-9833-429B-A70F-B78533095486}">
      <dsp:nvSpPr>
        <dsp:cNvPr id="0" name=""/>
        <dsp:cNvSpPr/>
      </dsp:nvSpPr>
      <dsp:spPr>
        <a:xfrm>
          <a:off x="0" y="71469"/>
          <a:ext cx="10515600" cy="795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The primary deliverable for this project is a working model that is sufficiently accurate to predict the Grocery item being put in the cart. </a:t>
          </a:r>
          <a:endParaRPr lang="en-US" sz="2000" kern="1200" dirty="0"/>
        </a:p>
      </dsp:txBody>
      <dsp:txXfrm>
        <a:off x="38838" y="110307"/>
        <a:ext cx="10437924" cy="717924"/>
      </dsp:txXfrm>
    </dsp:sp>
    <dsp:sp modelId="{64D0EF0D-F0A7-49FD-89C5-64BC26226D28}">
      <dsp:nvSpPr>
        <dsp:cNvPr id="0" name=""/>
        <dsp:cNvSpPr/>
      </dsp:nvSpPr>
      <dsp:spPr>
        <a:xfrm>
          <a:off x="0" y="924669"/>
          <a:ext cx="10515600" cy="79560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Each product kept in the trolley will be added to the virtual cart which is a unique to each customer.</a:t>
          </a:r>
          <a:endParaRPr lang="en-US" sz="2000" kern="1200" dirty="0"/>
        </a:p>
      </dsp:txBody>
      <dsp:txXfrm>
        <a:off x="38838" y="963507"/>
        <a:ext cx="10437924" cy="717924"/>
      </dsp:txXfrm>
    </dsp:sp>
    <dsp:sp modelId="{52D0C037-F878-4C56-8D0A-9C043C15C9ED}">
      <dsp:nvSpPr>
        <dsp:cNvPr id="0" name=""/>
        <dsp:cNvSpPr/>
      </dsp:nvSpPr>
      <dsp:spPr>
        <a:xfrm>
          <a:off x="0" y="1777869"/>
          <a:ext cx="10515600" cy="7956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A bill will be generated after the customer checks out.</a:t>
          </a:r>
          <a:endParaRPr lang="en-US" sz="2000" kern="1200" dirty="0"/>
        </a:p>
      </dsp:txBody>
      <dsp:txXfrm>
        <a:off x="38838" y="1816707"/>
        <a:ext cx="10437924" cy="717924"/>
      </dsp:txXfrm>
    </dsp:sp>
    <dsp:sp modelId="{F7F33D96-2216-4F19-927C-5395F9F18821}">
      <dsp:nvSpPr>
        <dsp:cNvPr id="0" name=""/>
        <dsp:cNvSpPr/>
      </dsp:nvSpPr>
      <dsp:spPr>
        <a:xfrm>
          <a:off x="0" y="2631069"/>
          <a:ext cx="10515600" cy="79560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Customer can pay for the products through credit/debit card by swiping the card at the preinstalled credit card receiving device in the trolley.	</a:t>
          </a:r>
          <a:endParaRPr lang="en-US" sz="2000" kern="1200" dirty="0"/>
        </a:p>
      </dsp:txBody>
      <dsp:txXfrm>
        <a:off x="38838" y="2669907"/>
        <a:ext cx="10437924" cy="717924"/>
      </dsp:txXfrm>
    </dsp:sp>
    <dsp:sp modelId="{5646DC84-A413-4EDD-A6A3-4D6251F9E97E}">
      <dsp:nvSpPr>
        <dsp:cNvPr id="0" name=""/>
        <dsp:cNvSpPr/>
      </dsp:nvSpPr>
      <dsp:spPr>
        <a:xfrm>
          <a:off x="0" y="3484269"/>
          <a:ext cx="10515600" cy="7956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Saving time and providing better shopping experience.</a:t>
          </a:r>
        </a:p>
      </dsp:txBody>
      <dsp:txXfrm>
        <a:off x="38838" y="3523107"/>
        <a:ext cx="10437924" cy="7179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512C7-3CF7-4C63-9756-66E930677F55}">
      <dsp:nvSpPr>
        <dsp:cNvPr id="0" name=""/>
        <dsp:cNvSpPr/>
      </dsp:nvSpPr>
      <dsp:spPr>
        <a:xfrm>
          <a:off x="205" y="687670"/>
          <a:ext cx="2479997" cy="29759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89000">
            <a:lnSpc>
              <a:spcPct val="90000"/>
            </a:lnSpc>
            <a:spcBef>
              <a:spcPct val="0"/>
            </a:spcBef>
            <a:spcAft>
              <a:spcPct val="35000"/>
            </a:spcAft>
            <a:buNone/>
          </a:pPr>
          <a:r>
            <a:rPr lang="en-US" sz="2000" kern="1200" dirty="0"/>
            <a:t>Adding Weight Sensor To overcome fraud.</a:t>
          </a:r>
        </a:p>
      </dsp:txBody>
      <dsp:txXfrm>
        <a:off x="205" y="1878069"/>
        <a:ext cx="2479997" cy="1785598"/>
      </dsp:txXfrm>
    </dsp:sp>
    <dsp:sp modelId="{EE1A9330-B825-4BB4-9DC0-189121C3FF22}">
      <dsp:nvSpPr>
        <dsp:cNvPr id="0" name=""/>
        <dsp:cNvSpPr/>
      </dsp:nvSpPr>
      <dsp:spPr>
        <a:xfrm>
          <a:off x="205"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687670"/>
        <a:ext cx="2479997" cy="1190398"/>
      </dsp:txXfrm>
    </dsp:sp>
    <dsp:sp modelId="{AED23B89-4021-485E-A076-8EFD2CD9E660}">
      <dsp:nvSpPr>
        <dsp:cNvPr id="0" name=""/>
        <dsp:cNvSpPr/>
      </dsp:nvSpPr>
      <dsp:spPr>
        <a:xfrm>
          <a:off x="2678602" y="687670"/>
          <a:ext cx="2479997" cy="29759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89000">
            <a:lnSpc>
              <a:spcPct val="90000"/>
            </a:lnSpc>
            <a:spcBef>
              <a:spcPct val="0"/>
            </a:spcBef>
            <a:spcAft>
              <a:spcPct val="35000"/>
            </a:spcAft>
            <a:buNone/>
          </a:pPr>
          <a:r>
            <a:rPr lang="en-US" sz="2000" kern="1200"/>
            <a:t>Adding Payment Gateway.</a:t>
          </a:r>
        </a:p>
      </dsp:txBody>
      <dsp:txXfrm>
        <a:off x="2678602" y="1878069"/>
        <a:ext cx="2479997" cy="1785598"/>
      </dsp:txXfrm>
    </dsp:sp>
    <dsp:sp modelId="{C4E4B226-E6FE-4D11-82CB-4C759A88D0DD}">
      <dsp:nvSpPr>
        <dsp:cNvPr id="0" name=""/>
        <dsp:cNvSpPr/>
      </dsp:nvSpPr>
      <dsp:spPr>
        <a:xfrm>
          <a:off x="2678602"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687670"/>
        <a:ext cx="2479997" cy="1190398"/>
      </dsp:txXfrm>
    </dsp:sp>
    <dsp:sp modelId="{F059AAFF-4370-4852-8958-E517CD87EB33}">
      <dsp:nvSpPr>
        <dsp:cNvPr id="0" name=""/>
        <dsp:cNvSpPr/>
      </dsp:nvSpPr>
      <dsp:spPr>
        <a:xfrm>
          <a:off x="5356999" y="687670"/>
          <a:ext cx="2479997" cy="29759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89000">
            <a:lnSpc>
              <a:spcPct val="90000"/>
            </a:lnSpc>
            <a:spcBef>
              <a:spcPct val="0"/>
            </a:spcBef>
            <a:spcAft>
              <a:spcPct val="35000"/>
            </a:spcAft>
            <a:buNone/>
          </a:pPr>
          <a:r>
            <a:rPr lang="en-US" sz="2000" kern="1200"/>
            <a:t>Deploying This On Jetson Nano as it has better Computational and processing power.</a:t>
          </a:r>
        </a:p>
      </dsp:txBody>
      <dsp:txXfrm>
        <a:off x="5356999" y="1878069"/>
        <a:ext cx="2479997" cy="1785598"/>
      </dsp:txXfrm>
    </dsp:sp>
    <dsp:sp modelId="{F2E2F0A2-3348-4619-880F-6D44302DD524}">
      <dsp:nvSpPr>
        <dsp:cNvPr id="0" name=""/>
        <dsp:cNvSpPr/>
      </dsp:nvSpPr>
      <dsp:spPr>
        <a:xfrm>
          <a:off x="5356999"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687670"/>
        <a:ext cx="2479997" cy="1190398"/>
      </dsp:txXfrm>
    </dsp:sp>
    <dsp:sp modelId="{46E793DF-04E3-47C8-B925-DB4974151864}">
      <dsp:nvSpPr>
        <dsp:cNvPr id="0" name=""/>
        <dsp:cNvSpPr/>
      </dsp:nvSpPr>
      <dsp:spPr>
        <a:xfrm>
          <a:off x="8035397" y="687670"/>
          <a:ext cx="2479997" cy="29759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89000">
            <a:lnSpc>
              <a:spcPct val="90000"/>
            </a:lnSpc>
            <a:spcBef>
              <a:spcPct val="0"/>
            </a:spcBef>
            <a:spcAft>
              <a:spcPct val="35000"/>
            </a:spcAft>
            <a:buNone/>
          </a:pPr>
          <a:r>
            <a:rPr lang="en-US" sz="2000" kern="1200"/>
            <a:t>Transfer learning</a:t>
          </a:r>
        </a:p>
      </dsp:txBody>
      <dsp:txXfrm>
        <a:off x="8035397" y="1878069"/>
        <a:ext cx="2479997" cy="1785598"/>
      </dsp:txXfrm>
    </dsp:sp>
    <dsp:sp modelId="{1D0FAB14-C9DB-4E7F-B5EB-B41A1FBF8E06}">
      <dsp:nvSpPr>
        <dsp:cNvPr id="0" name=""/>
        <dsp:cNvSpPr/>
      </dsp:nvSpPr>
      <dsp:spPr>
        <a:xfrm>
          <a:off x="8035397"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687670"/>
        <a:ext cx="2479997" cy="1190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DDDB0688-94D2-4049-8C71-A2122607F440}" type="slidenum">
              <a:rPr lang="en-US" smtClean="0"/>
              <a:t>‹#›</a:t>
            </a:fld>
            <a:endParaRPr lang="en-US"/>
          </a:p>
        </p:txBody>
      </p:sp>
    </p:spTree>
    <p:extLst>
      <p:ext uri="{BB962C8B-B14F-4D97-AF65-F5344CB8AC3E}">
        <p14:creationId xmlns:p14="http://schemas.microsoft.com/office/powerpoint/2010/main" val="43816320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2143"/>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5232173" y="0"/>
            <a:ext cx="4002299" cy="352143"/>
          </a:xfrm>
          <a:prstGeom prst="rect">
            <a:avLst/>
          </a:prstGeom>
        </p:spPr>
        <p:txBody>
          <a:bodyPr vert="horz" lIns="92830" tIns="46415" rIns="92830" bIns="46415" rtlCol="0"/>
          <a:lstStyle>
            <a:lvl1pPr algn="r">
              <a:defRPr sz="1200"/>
            </a:lvl1pPr>
          </a:lstStyle>
          <a:p>
            <a:endParaRPr lang="en-US"/>
          </a:p>
        </p:txBody>
      </p:sp>
      <p:sp>
        <p:nvSpPr>
          <p:cNvPr id="4" name="Slide Image Placeholder 3"/>
          <p:cNvSpPr>
            <a:spLocks noGrp="1" noRot="1" noChangeAspect="1"/>
          </p:cNvSpPr>
          <p:nvPr>
            <p:ph type="sldImg" idx="2"/>
          </p:nvPr>
        </p:nvSpPr>
        <p:spPr>
          <a:xfrm>
            <a:off x="2516188" y="876300"/>
            <a:ext cx="4203700" cy="236537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923608" y="3373756"/>
            <a:ext cx="7388860" cy="2760344"/>
          </a:xfrm>
          <a:prstGeom prst="rect">
            <a:avLst/>
          </a:prstGeom>
        </p:spPr>
        <p:txBody>
          <a:bodyPr vert="horz" lIns="92830" tIns="46415" rIns="92830" bIns="4641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258"/>
            <a:ext cx="4002299" cy="352142"/>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5232173" y="6658258"/>
            <a:ext cx="4002299" cy="352142"/>
          </a:xfrm>
          <a:prstGeom prst="rect">
            <a:avLst/>
          </a:prstGeom>
        </p:spPr>
        <p:txBody>
          <a:bodyPr vert="horz" lIns="92830" tIns="46415" rIns="92830" bIns="46415" rtlCol="0" anchor="b"/>
          <a:lstStyle>
            <a:lvl1pPr algn="r">
              <a:defRPr sz="1200"/>
            </a:lvl1pPr>
          </a:lstStyle>
          <a:p>
            <a:fld id="{8EAB2C36-FCD7-49B0-A8FD-DD6A3B0D71EF}" type="slidenum">
              <a:rPr lang="en-US" smtClean="0"/>
              <a:t>‹#›</a:t>
            </a:fld>
            <a:endParaRPr lang="en-US"/>
          </a:p>
        </p:txBody>
      </p:sp>
    </p:spTree>
    <p:extLst>
      <p:ext uri="{BB962C8B-B14F-4D97-AF65-F5344CB8AC3E}">
        <p14:creationId xmlns:p14="http://schemas.microsoft.com/office/powerpoint/2010/main" val="153353276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8EAB2C36-FCD7-49B0-A8FD-DD6A3B0D71EF}" type="slidenum">
              <a:rPr lang="en-US" smtClean="0"/>
              <a:t>3</a:t>
            </a:fld>
            <a:endParaRPr lang="en-US"/>
          </a:p>
        </p:txBody>
      </p:sp>
    </p:spTree>
    <p:extLst>
      <p:ext uri="{BB962C8B-B14F-4D97-AF65-F5344CB8AC3E}">
        <p14:creationId xmlns:p14="http://schemas.microsoft.com/office/powerpoint/2010/main" val="43295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8EAB2C36-FCD7-49B0-A8FD-DD6A3B0D71EF}" type="slidenum">
              <a:rPr lang="en-US" smtClean="0"/>
              <a:t>9</a:t>
            </a:fld>
            <a:endParaRPr lang="en-US"/>
          </a:p>
        </p:txBody>
      </p:sp>
    </p:spTree>
    <p:extLst>
      <p:ext uri="{BB962C8B-B14F-4D97-AF65-F5344CB8AC3E}">
        <p14:creationId xmlns:p14="http://schemas.microsoft.com/office/powerpoint/2010/main" val="1622506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8EAB2C36-FCD7-49B0-A8FD-DD6A3B0D71EF}" type="slidenum">
              <a:rPr lang="en-US" smtClean="0"/>
              <a:t>18</a:t>
            </a:fld>
            <a:endParaRPr lang="en-US"/>
          </a:p>
        </p:txBody>
      </p:sp>
    </p:spTree>
    <p:extLst>
      <p:ext uri="{BB962C8B-B14F-4D97-AF65-F5344CB8AC3E}">
        <p14:creationId xmlns:p14="http://schemas.microsoft.com/office/powerpoint/2010/main" val="4018589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62BA4D3-720A-4006-AE07-39667F38CA37}" type="datetimeFigureOut">
              <a:rPr lang="en-US" smtClean="0"/>
              <a:t>6/22/2021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1127316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2BA4D3-720A-4006-AE07-39667F38CA37}" type="datetimeFigureOut">
              <a:rPr lang="en-US" smtClean="0"/>
              <a:t>6/22/2021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358518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2BA4D3-720A-4006-AE07-39667F38CA37}" type="datetimeFigureOut">
              <a:rPr lang="en-US" smtClean="0"/>
              <a:t>6/22/2021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32493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2BA4D3-720A-4006-AE07-39667F38CA37}" type="datetimeFigureOut">
              <a:rPr lang="en-US" smtClean="0"/>
              <a:t>6/22/2021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1240500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2BA4D3-720A-4006-AE07-39667F38CA37}" type="datetimeFigureOut">
              <a:rPr lang="en-US" smtClean="0"/>
              <a:t>6/22/2021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396209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2BA4D3-720A-4006-AE07-39667F38CA37}" type="datetimeFigureOut">
              <a:rPr lang="en-US" smtClean="0"/>
              <a:t>6/22/2021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3995754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2BA4D3-720A-4006-AE07-39667F38CA37}" type="datetimeFigureOut">
              <a:rPr lang="en-US" smtClean="0"/>
              <a:t>6/22/2021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4135304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2BA4D3-720A-4006-AE07-39667F38CA37}" type="datetimeFigureOut">
              <a:rPr lang="en-US" smtClean="0"/>
              <a:t>6/22/2021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3169444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2BA4D3-720A-4006-AE07-39667F38CA37}" type="datetimeFigureOut">
              <a:rPr lang="en-US" smtClean="0"/>
              <a:t>6/22/2021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128410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62BA4D3-720A-4006-AE07-39667F38CA37}" type="datetimeFigureOut">
              <a:rPr lang="en-US" smtClean="0"/>
              <a:t>6/22/2021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3264607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62BA4D3-720A-4006-AE07-39667F38CA37}" type="datetimeFigureOut">
              <a:rPr lang="en-US" smtClean="0"/>
              <a:t>6/22/2021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63CB4-47C6-49A1-B61D-94D776FA2109}" type="slidenum">
              <a:rPr lang="en-US" smtClean="0"/>
              <a:t>‹#›</a:t>
            </a:fld>
            <a:endParaRPr lang="en-US"/>
          </a:p>
        </p:txBody>
      </p:sp>
    </p:spTree>
    <p:extLst>
      <p:ext uri="{BB962C8B-B14F-4D97-AF65-F5344CB8AC3E}">
        <p14:creationId xmlns:p14="http://schemas.microsoft.com/office/powerpoint/2010/main" val="413346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BA4D3-720A-4006-AE07-39667F38CA37}" type="datetimeFigureOut">
              <a:rPr lang="en-US" smtClean="0"/>
              <a:t>6/22/2021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163CB4-47C6-49A1-B61D-94D776FA2109}" type="slidenum">
              <a:rPr lang="en-US" smtClean="0"/>
              <a:t>‹#›</a:t>
            </a:fld>
            <a:endParaRPr lang="en-US"/>
          </a:p>
        </p:txBody>
      </p:sp>
    </p:spTree>
    <p:extLst>
      <p:ext uri="{BB962C8B-B14F-4D97-AF65-F5344CB8AC3E}">
        <p14:creationId xmlns:p14="http://schemas.microsoft.com/office/powerpoint/2010/main" val="4048947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PN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graphical user interface&#10;&#10;Description automatically generated">
            <a:extLst>
              <a:ext uri="{FF2B5EF4-FFF2-40B4-BE49-F238E27FC236}">
                <a16:creationId xmlns:a16="http://schemas.microsoft.com/office/drawing/2014/main" id="{20F396CF-C588-4DB8-B787-7648474D852D}"/>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8181" b="-1"/>
          <a:stretch/>
        </p:blipFill>
        <p:spPr>
          <a:xfrm>
            <a:off x="3523488" y="10"/>
            <a:ext cx="8668512" cy="6857990"/>
          </a:xfrm>
          <a:prstGeom prst="rect">
            <a:avLst/>
          </a:prstGeom>
        </p:spPr>
      </p:pic>
      <p:sp>
        <p:nvSpPr>
          <p:cNvPr id="82" name="Rectangle 8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4800" dirty="0"/>
              <a:t>Smart Grocery Cart Using Object Identification</a:t>
            </a:r>
          </a:p>
        </p:txBody>
      </p:sp>
      <p:sp>
        <p:nvSpPr>
          <p:cNvPr id="3" name="Subtitle 2"/>
          <p:cNvSpPr>
            <a:spLocks noGrp="1"/>
          </p:cNvSpPr>
          <p:nvPr>
            <p:ph type="subTitle" idx="1"/>
          </p:nvPr>
        </p:nvSpPr>
        <p:spPr>
          <a:xfrm>
            <a:off x="477980" y="4695160"/>
            <a:ext cx="4408980" cy="1638965"/>
          </a:xfrm>
        </p:spPr>
        <p:txBody>
          <a:bodyPr vert="horz" lIns="91440" tIns="45720" rIns="91440" bIns="45720" rtlCol="0">
            <a:normAutofit/>
          </a:bodyPr>
          <a:lstStyle/>
          <a:p>
            <a:pPr indent="-228600" algn="l">
              <a:buFont typeface="Arial" panose="020B0604020202020204" pitchFamily="34" charset="0"/>
              <a:buChar char="•"/>
            </a:pPr>
            <a:r>
              <a:rPr lang="en-US" sz="1400" b="1" dirty="0"/>
              <a:t>Group Members:</a:t>
            </a:r>
          </a:p>
          <a:p>
            <a:pPr indent="-228600" algn="l">
              <a:buFont typeface="Arial" panose="020B0604020202020204" pitchFamily="34" charset="0"/>
              <a:buChar char="•"/>
            </a:pPr>
            <a:r>
              <a:rPr lang="en-US" sz="1400" b="1" dirty="0"/>
              <a:t>Syed Ahmed Akmal</a:t>
            </a:r>
          </a:p>
          <a:p>
            <a:pPr indent="-228600" algn="l">
              <a:buFont typeface="Arial" panose="020B0604020202020204" pitchFamily="34" charset="0"/>
              <a:buChar char="•"/>
            </a:pPr>
            <a:r>
              <a:rPr lang="en-US" sz="1400" b="1" dirty="0"/>
              <a:t>Muhammad Omer</a:t>
            </a:r>
          </a:p>
          <a:p>
            <a:pPr indent="-228600" algn="l">
              <a:buFont typeface="Arial" panose="020B0604020202020204" pitchFamily="34" charset="0"/>
              <a:buChar char="•"/>
            </a:pPr>
            <a:r>
              <a:rPr lang="en-US" sz="1400" b="1" dirty="0"/>
              <a:t>Muhammad Hamza Rehman</a:t>
            </a:r>
          </a:p>
          <a:p>
            <a:pPr indent="-228600" algn="l">
              <a:buFont typeface="Arial" panose="020B0604020202020204" pitchFamily="34" charset="0"/>
              <a:buChar char="•"/>
            </a:pPr>
            <a:r>
              <a:rPr lang="en-US" sz="1400" b="1" dirty="0"/>
              <a:t>Zain Naqvi</a:t>
            </a:r>
          </a:p>
        </p:txBody>
      </p:sp>
      <p:sp>
        <p:nvSpPr>
          <p:cNvPr id="84" name="Rectangle 8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6" name="Rectangle 8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ubtitle 2"/>
          <p:cNvSpPr txBox="1">
            <a:spLocks/>
          </p:cNvSpPr>
          <p:nvPr/>
        </p:nvSpPr>
        <p:spPr>
          <a:xfrm>
            <a:off x="6634264" y="5181600"/>
            <a:ext cx="4199031" cy="29151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Supervisors:</a:t>
            </a:r>
          </a:p>
          <a:p>
            <a:pPr algn="l"/>
            <a:r>
              <a:rPr lang="en-US" sz="2000" dirty="0"/>
              <a:t>Dr Usman Akram</a:t>
            </a:r>
          </a:p>
          <a:p>
            <a:pPr indent="-228600" algn="l">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50251747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1099" y="1396289"/>
            <a:ext cx="4906281" cy="1325563"/>
          </a:xfrm>
        </p:spPr>
        <p:txBody>
          <a:bodyPr vert="horz" lIns="91440" tIns="45720" rIns="91440" bIns="45720" rtlCol="0" anchor="ctr">
            <a:normAutofit/>
          </a:bodyPr>
          <a:lstStyle/>
          <a:p>
            <a:r>
              <a:rPr lang="en-US" kern="1200" dirty="0">
                <a:solidFill>
                  <a:schemeClr val="tx1"/>
                </a:solidFill>
                <a:latin typeface="+mj-lt"/>
                <a:ea typeface="+mj-ea"/>
                <a:cs typeface="+mj-cs"/>
              </a:rPr>
              <a:t>Implementation</a:t>
            </a:r>
          </a:p>
        </p:txBody>
      </p:sp>
      <p:sp>
        <p:nvSpPr>
          <p:cNvPr id="4" name="TextBox 3"/>
          <p:cNvSpPr txBox="1"/>
          <p:nvPr/>
        </p:nvSpPr>
        <p:spPr>
          <a:xfrm>
            <a:off x="805542" y="2721852"/>
            <a:ext cx="5479847" cy="3331814"/>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400" dirty="0"/>
              <a:t>We used </a:t>
            </a:r>
            <a:r>
              <a:rPr lang="en-US" sz="1400" b="1" u="sng" dirty="0"/>
              <a:t>Yolov4 Darknet </a:t>
            </a:r>
            <a:r>
              <a:rPr lang="en-US" sz="1400" dirty="0"/>
              <a:t>model for the identification of Grocery  products.</a:t>
            </a:r>
          </a:p>
          <a:p>
            <a:pPr marL="285750" indent="-228600">
              <a:lnSpc>
                <a:spcPct val="90000"/>
              </a:lnSpc>
              <a:spcAft>
                <a:spcPts val="600"/>
              </a:spcAft>
              <a:buFont typeface="Arial" panose="020B0604020202020204" pitchFamily="34" charset="0"/>
              <a:buChar char="•"/>
            </a:pPr>
            <a:r>
              <a:rPr lang="en-US" sz="1400" dirty="0"/>
              <a:t>The model was trained on our custom dataset.</a:t>
            </a:r>
          </a:p>
          <a:p>
            <a:pPr marL="285750" indent="-228600">
              <a:lnSpc>
                <a:spcPct val="90000"/>
              </a:lnSpc>
              <a:spcAft>
                <a:spcPts val="600"/>
              </a:spcAft>
              <a:buFont typeface="Arial" panose="020B0604020202020204" pitchFamily="34" charset="0"/>
              <a:buChar char="•"/>
            </a:pPr>
            <a:r>
              <a:rPr lang="en-US" sz="1400" dirty="0"/>
              <a:t>Annotated </a:t>
            </a:r>
            <a:r>
              <a:rPr lang="en-US" sz="1400" b="1" u="sng" dirty="0"/>
              <a:t>around 2.0k images of 17 products </a:t>
            </a:r>
            <a:r>
              <a:rPr lang="en-US" sz="1400" dirty="0"/>
              <a:t>and after augmentation we had a total of </a:t>
            </a:r>
            <a:r>
              <a:rPr lang="en-US" sz="1400" b="1" dirty="0"/>
              <a:t>3852</a:t>
            </a:r>
            <a:r>
              <a:rPr lang="en-US" sz="1400" dirty="0"/>
              <a:t> images.</a:t>
            </a:r>
          </a:p>
          <a:p>
            <a:pPr marL="285750" indent="-228600">
              <a:lnSpc>
                <a:spcPct val="90000"/>
              </a:lnSpc>
              <a:spcAft>
                <a:spcPts val="600"/>
              </a:spcAft>
              <a:buFont typeface="Arial" panose="020B0604020202020204" pitchFamily="34" charset="0"/>
              <a:buChar char="•"/>
            </a:pPr>
            <a:r>
              <a:rPr lang="en-US" sz="1400" b="1" u="sng" dirty="0"/>
              <a:t>Train/Test split- 75% training, 16% validation,9 % testing set.</a:t>
            </a:r>
          </a:p>
          <a:p>
            <a:pPr marL="285750" indent="-228600">
              <a:lnSpc>
                <a:spcPct val="90000"/>
              </a:lnSpc>
              <a:spcAft>
                <a:spcPts val="600"/>
              </a:spcAft>
              <a:buFont typeface="Arial" panose="020B0604020202020204" pitchFamily="34" charset="0"/>
              <a:buChar char="•"/>
            </a:pPr>
            <a:r>
              <a:rPr lang="en-US" sz="1400" dirty="0"/>
              <a:t>YOLOv4 model trained on this custom data using </a:t>
            </a:r>
            <a:r>
              <a:rPr lang="en-US" sz="1400" b="1" dirty="0"/>
              <a:t>Darknet</a:t>
            </a:r>
            <a:r>
              <a:rPr lang="en-US" sz="1400" dirty="0"/>
              <a:t> framework on google collaborator.</a:t>
            </a:r>
          </a:p>
          <a:p>
            <a:pPr marL="285750" indent="-228600">
              <a:lnSpc>
                <a:spcPct val="90000"/>
              </a:lnSpc>
              <a:spcAft>
                <a:spcPts val="600"/>
              </a:spcAft>
              <a:buFont typeface="Arial" panose="020B0604020202020204" pitchFamily="34" charset="0"/>
              <a:buChar char="•"/>
            </a:pPr>
            <a:r>
              <a:rPr lang="en-US" sz="1400" dirty="0"/>
              <a:t>We converted  the </a:t>
            </a:r>
            <a:r>
              <a:rPr lang="en-US" sz="1400" b="1" u="sng" dirty="0"/>
              <a:t>.weight file </a:t>
            </a:r>
            <a:r>
              <a:rPr lang="en-US" sz="1400" dirty="0"/>
              <a:t>of our custom trained model into </a:t>
            </a:r>
            <a:r>
              <a:rPr lang="en-US" sz="1400" b="1" u="sng" dirty="0" err="1"/>
              <a:t>tensorflow</a:t>
            </a:r>
            <a:r>
              <a:rPr lang="en-US" sz="1400" b="1" u="sng" dirty="0"/>
              <a:t> and tflite </a:t>
            </a:r>
            <a:r>
              <a:rPr lang="en-US" sz="1400" dirty="0"/>
              <a:t>format using </a:t>
            </a:r>
            <a:r>
              <a:rPr lang="en-US" sz="1400" b="1" dirty="0"/>
              <a:t>Anaconda</a:t>
            </a:r>
            <a:r>
              <a:rPr lang="en-US" sz="1400" dirty="0"/>
              <a:t>.</a:t>
            </a:r>
          </a:p>
          <a:p>
            <a:pPr marL="285750" indent="-228600">
              <a:lnSpc>
                <a:spcPct val="90000"/>
              </a:lnSpc>
              <a:spcAft>
                <a:spcPts val="600"/>
              </a:spcAft>
              <a:buFont typeface="Arial" panose="020B0604020202020204" pitchFamily="34" charset="0"/>
              <a:buChar char="•"/>
            </a:pPr>
            <a:r>
              <a:rPr lang="en-US" sz="1400" dirty="0"/>
              <a:t>Deployed our custom trained model’s tflite file on Raspberry pi 4.</a:t>
            </a:r>
          </a:p>
          <a:p>
            <a:pPr marL="285750" indent="-228600">
              <a:lnSpc>
                <a:spcPct val="90000"/>
              </a:lnSpc>
              <a:spcAft>
                <a:spcPts val="600"/>
              </a:spcAft>
              <a:buFont typeface="Arial" panose="020B0604020202020204" pitchFamily="34" charset="0"/>
              <a:buChar char="•"/>
            </a:pPr>
            <a:r>
              <a:rPr lang="en-US" sz="1400" dirty="0"/>
              <a:t>Developed a </a:t>
            </a:r>
            <a:r>
              <a:rPr lang="en-US" sz="1400" b="1" u="sng" dirty="0"/>
              <a:t>GUI by using </a:t>
            </a:r>
            <a:r>
              <a:rPr lang="en-US" sz="1400" b="1" u="sng" dirty="0" err="1"/>
              <a:t>Tkinter</a:t>
            </a:r>
            <a:r>
              <a:rPr lang="en-US" sz="1400" b="1" u="sng" dirty="0"/>
              <a:t> </a:t>
            </a:r>
            <a:r>
              <a:rPr lang="en-US" sz="1400" dirty="0"/>
              <a:t>library in python to generate the bill</a:t>
            </a:r>
          </a:p>
          <a:p>
            <a:pPr indent="-228600">
              <a:lnSpc>
                <a:spcPct val="90000"/>
              </a:lnSpc>
              <a:spcAft>
                <a:spcPts val="600"/>
              </a:spcAft>
              <a:buFont typeface="Arial" panose="020B0604020202020204" pitchFamily="34" charset="0"/>
              <a:buChar char="•"/>
            </a:pPr>
            <a:endParaRPr lang="en-US" sz="1300" dirty="0"/>
          </a:p>
          <a:p>
            <a:pPr marL="285750" indent="-228600">
              <a:lnSpc>
                <a:spcPct val="90000"/>
              </a:lnSpc>
              <a:spcAft>
                <a:spcPts val="600"/>
              </a:spcAft>
              <a:buFont typeface="Arial" panose="020B0604020202020204" pitchFamily="34" charset="0"/>
              <a:buChar char="•"/>
            </a:pPr>
            <a:endParaRPr lang="en-US" sz="1300" dirty="0"/>
          </a:p>
          <a:p>
            <a:pPr marL="285750" indent="-228600">
              <a:lnSpc>
                <a:spcPct val="90000"/>
              </a:lnSpc>
              <a:spcAft>
                <a:spcPts val="600"/>
              </a:spcAft>
              <a:buFont typeface="Arial" panose="020B0604020202020204" pitchFamily="34" charset="0"/>
              <a:buChar char="•"/>
            </a:pPr>
            <a:endParaRPr lang="en-US" sz="1300" dirty="0"/>
          </a:p>
          <a:p>
            <a:pPr marL="285750" indent="-228600">
              <a:lnSpc>
                <a:spcPct val="90000"/>
              </a:lnSpc>
              <a:spcAft>
                <a:spcPts val="600"/>
              </a:spcAft>
              <a:buFont typeface="Arial" panose="020B0604020202020204" pitchFamily="34" charset="0"/>
              <a:buChar char="•"/>
            </a:pPr>
            <a:endParaRPr lang="en-US" sz="1300" dirty="0"/>
          </a:p>
        </p:txBody>
      </p:sp>
      <p:sp>
        <p:nvSpPr>
          <p:cNvPr id="91" name="Freeform: Shape 9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7800975" y="1382969"/>
            <a:ext cx="4105275" cy="2626270"/>
          </a:xfrm>
          <a:prstGeom prst="rect">
            <a:avLst/>
          </a:prstGeom>
        </p:spPr>
      </p:pic>
    </p:spTree>
    <p:extLst>
      <p:ext uri="{BB962C8B-B14F-4D97-AF65-F5344CB8AC3E}">
        <p14:creationId xmlns:p14="http://schemas.microsoft.com/office/powerpoint/2010/main" val="2271115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2" y="723578"/>
            <a:ext cx="3387106" cy="1645501"/>
          </a:xfrm>
        </p:spPr>
        <p:txBody>
          <a:bodyPr vert="horz" lIns="91440" tIns="45720" rIns="91440" bIns="45720" rtlCol="0" anchor="ctr">
            <a:normAutofit/>
          </a:bodyPr>
          <a:lstStyle/>
          <a:p>
            <a:r>
              <a:rPr lang="en-US" sz="3100" b="1" i="0" dirty="0">
                <a:effectLst/>
              </a:rPr>
              <a:t>How does Yolo Framework Function</a:t>
            </a:r>
            <a:br>
              <a:rPr lang="en-US" sz="3100" b="1" i="0" dirty="0">
                <a:effectLst/>
              </a:rPr>
            </a:br>
            <a:endParaRPr lang="en-US" sz="3100" dirty="0"/>
          </a:p>
        </p:txBody>
      </p:sp>
      <p:sp>
        <p:nvSpPr>
          <p:cNvPr id="4" name="TextBox 3"/>
          <p:cNvSpPr txBox="1"/>
          <p:nvPr/>
        </p:nvSpPr>
        <p:spPr>
          <a:xfrm>
            <a:off x="657712" y="1950721"/>
            <a:ext cx="3534066" cy="4226242"/>
          </a:xfrm>
          <a:prstGeom prst="rect">
            <a:avLst/>
          </a:prstGeom>
        </p:spPr>
        <p:txBody>
          <a:bodyPr vert="horz" lIns="91440" tIns="45720" rIns="91440" bIns="45720" rtlCol="0">
            <a:normAutofit lnSpcReduction="10000"/>
          </a:bodyPr>
          <a:lstStyle/>
          <a:p>
            <a:pPr marL="342900" indent="-285750">
              <a:lnSpc>
                <a:spcPct val="90000"/>
              </a:lnSpc>
              <a:spcAft>
                <a:spcPts val="600"/>
              </a:spcAft>
              <a:buFont typeface="Arial" panose="020B0604020202020204" pitchFamily="34" charset="0"/>
              <a:buChar char="•"/>
            </a:pPr>
            <a:r>
              <a:rPr lang="en-US" sz="1400" dirty="0"/>
              <a:t>Yolo takes an Input image</a:t>
            </a:r>
          </a:p>
          <a:p>
            <a:pPr marL="342900" indent="-285750">
              <a:lnSpc>
                <a:spcPct val="90000"/>
              </a:lnSpc>
              <a:spcAft>
                <a:spcPts val="600"/>
              </a:spcAft>
              <a:buFont typeface="Arial" panose="020B0604020202020204" pitchFamily="34" charset="0"/>
              <a:buChar char="•"/>
            </a:pPr>
            <a:r>
              <a:rPr lang="en-US" sz="1400" dirty="0"/>
              <a:t>The framework  divides input image into grids.</a:t>
            </a:r>
          </a:p>
          <a:p>
            <a:pPr marL="342900" indent="-285750">
              <a:lnSpc>
                <a:spcPct val="90000"/>
              </a:lnSpc>
              <a:spcAft>
                <a:spcPts val="600"/>
              </a:spcAft>
              <a:buFont typeface="Arial" panose="020B0604020202020204" pitchFamily="34" charset="0"/>
              <a:buChar char="•"/>
            </a:pPr>
            <a:r>
              <a:rPr lang="en-US" sz="1400" dirty="0"/>
              <a:t>Image classification and localization are applied on each grid.</a:t>
            </a:r>
          </a:p>
          <a:p>
            <a:pPr marL="342900" indent="-285750">
              <a:lnSpc>
                <a:spcPct val="90000"/>
              </a:lnSpc>
              <a:spcAft>
                <a:spcPts val="600"/>
              </a:spcAft>
              <a:buFont typeface="Arial" panose="020B0604020202020204" pitchFamily="34" charset="0"/>
              <a:buChar char="•"/>
            </a:pPr>
            <a:r>
              <a:rPr lang="en-US" sz="1400" dirty="0"/>
              <a:t>Yolo then predicts the bounding boxes and their corresponding class probabilities for objects found.</a:t>
            </a:r>
          </a:p>
          <a:p>
            <a:pPr marL="342900" indent="-285750">
              <a:lnSpc>
                <a:spcPct val="90000"/>
              </a:lnSpc>
              <a:spcAft>
                <a:spcPts val="600"/>
              </a:spcAft>
              <a:buFont typeface="Arial" panose="020B0604020202020204" pitchFamily="34" charset="0"/>
              <a:buChar char="•"/>
            </a:pPr>
            <a:r>
              <a:rPr lang="en-US" sz="1400" dirty="0"/>
              <a:t>For each grid cell the label y will be an eight-dimensional vector which will be used for model training.</a:t>
            </a:r>
          </a:p>
          <a:p>
            <a:pPr marL="285750" indent="-285750">
              <a:lnSpc>
                <a:spcPct val="90000"/>
              </a:lnSpc>
              <a:buFont typeface="Arial" panose="020B0604020202020204" pitchFamily="34" charset="0"/>
              <a:buChar char="•"/>
            </a:pPr>
            <a:r>
              <a:rPr lang="en-US" sz="1600" b="1" i="0" dirty="0">
                <a:effectLst/>
              </a:rPr>
              <a:t>p</a:t>
            </a:r>
            <a:r>
              <a:rPr lang="en-US" sz="1600" b="1" i="0" baseline="-25000" dirty="0">
                <a:effectLst/>
              </a:rPr>
              <a:t>c</a:t>
            </a:r>
            <a:r>
              <a:rPr lang="en-US" sz="1600" b="1" i="0" dirty="0">
                <a:effectLst/>
              </a:rPr>
              <a:t> defines whether an object is present in the grid or not (it is the probability)b</a:t>
            </a:r>
            <a:r>
              <a:rPr lang="en-US" sz="1600" b="1" i="0" baseline="-25000" dirty="0">
                <a:effectLst/>
              </a:rPr>
              <a:t>x</a:t>
            </a:r>
            <a:r>
              <a:rPr lang="en-US" sz="1600" b="1" i="0" dirty="0">
                <a:effectLst/>
              </a:rPr>
              <a:t>, b</a:t>
            </a:r>
            <a:r>
              <a:rPr lang="en-US" sz="1600" b="1" i="0" baseline="-25000" dirty="0">
                <a:effectLst/>
              </a:rPr>
              <a:t>y</a:t>
            </a:r>
            <a:r>
              <a:rPr lang="en-US" sz="1600" b="1" i="0" dirty="0">
                <a:effectLst/>
              </a:rPr>
              <a:t>, </a:t>
            </a:r>
            <a:r>
              <a:rPr lang="en-US" sz="1600" b="1" i="0" dirty="0" err="1">
                <a:effectLst/>
              </a:rPr>
              <a:t>b</a:t>
            </a:r>
            <a:r>
              <a:rPr lang="en-US" sz="1600" b="1" i="0" baseline="-25000" dirty="0" err="1">
                <a:effectLst/>
              </a:rPr>
              <a:t>h</a:t>
            </a:r>
            <a:r>
              <a:rPr lang="en-US" sz="1600" b="1" i="0" dirty="0">
                <a:effectLst/>
              </a:rPr>
              <a:t>, </a:t>
            </a:r>
            <a:r>
              <a:rPr lang="en-US" sz="1600" b="1" i="0" dirty="0" err="1">
                <a:effectLst/>
              </a:rPr>
              <a:t>b</a:t>
            </a:r>
            <a:r>
              <a:rPr lang="en-US" sz="1600" b="1" i="0" baseline="-25000" dirty="0" err="1">
                <a:effectLst/>
              </a:rPr>
              <a:t>w</a:t>
            </a:r>
            <a:r>
              <a:rPr lang="en-US" sz="1600" b="1" i="0" dirty="0">
                <a:effectLst/>
              </a:rPr>
              <a:t> specify the bounding box if there is an object.</a:t>
            </a:r>
          </a:p>
          <a:p>
            <a:pPr marL="285750" indent="-285750">
              <a:lnSpc>
                <a:spcPct val="90000"/>
              </a:lnSpc>
              <a:buFont typeface="Arial" panose="020B0604020202020204" pitchFamily="34" charset="0"/>
              <a:buChar char="•"/>
            </a:pPr>
            <a:r>
              <a:rPr lang="en-US" sz="1600" b="1" i="0" dirty="0">
                <a:effectLst/>
              </a:rPr>
              <a:t>   c</a:t>
            </a:r>
            <a:r>
              <a:rPr lang="en-US" sz="1600" b="1" i="0" baseline="-25000" dirty="0">
                <a:effectLst/>
              </a:rPr>
              <a:t>1</a:t>
            </a:r>
            <a:r>
              <a:rPr lang="en-US" sz="1600" b="1" i="0" dirty="0">
                <a:effectLst/>
              </a:rPr>
              <a:t>, c</a:t>
            </a:r>
            <a:r>
              <a:rPr lang="en-US" sz="1600" b="1" i="0" baseline="-25000" dirty="0">
                <a:effectLst/>
              </a:rPr>
              <a:t>2</a:t>
            </a:r>
            <a:r>
              <a:rPr lang="en-US" sz="1600" b="1" i="0" dirty="0">
                <a:effectLst/>
              </a:rPr>
              <a:t>, c</a:t>
            </a:r>
            <a:r>
              <a:rPr lang="en-US" sz="1600" b="1" i="0" baseline="-25000" dirty="0">
                <a:effectLst/>
              </a:rPr>
              <a:t>3</a:t>
            </a:r>
            <a:r>
              <a:rPr lang="en-US" sz="1600" b="1" i="0" dirty="0">
                <a:effectLst/>
              </a:rPr>
              <a:t> represent the classes.</a:t>
            </a:r>
          </a:p>
          <a:p>
            <a:pPr marL="342900" indent="-285750">
              <a:lnSpc>
                <a:spcPct val="90000"/>
              </a:lnSpc>
              <a:spcAft>
                <a:spcPts val="600"/>
              </a:spcAft>
              <a:buFont typeface="Arial" panose="020B0604020202020204" pitchFamily="34" charset="0"/>
              <a:buChar char="•"/>
            </a:pPr>
            <a:r>
              <a:rPr lang="en-US" sz="1600" b="1" i="0" dirty="0">
                <a:effectLst/>
              </a:rPr>
              <a:t> b</a:t>
            </a:r>
            <a:r>
              <a:rPr lang="en-US" sz="1600" b="1" i="0" baseline="-25000" dirty="0">
                <a:effectLst/>
              </a:rPr>
              <a:t>x</a:t>
            </a:r>
            <a:r>
              <a:rPr lang="en-US" sz="1600" b="1" i="0" dirty="0">
                <a:effectLst/>
              </a:rPr>
              <a:t>, b</a:t>
            </a:r>
            <a:r>
              <a:rPr lang="en-US" sz="1600" b="1" i="0" baseline="-25000" dirty="0">
                <a:effectLst/>
              </a:rPr>
              <a:t>y</a:t>
            </a:r>
            <a:r>
              <a:rPr lang="en-US" sz="1600" b="1" i="0" dirty="0">
                <a:effectLst/>
              </a:rPr>
              <a:t>, </a:t>
            </a:r>
            <a:r>
              <a:rPr lang="en-US" sz="1600" b="1" i="0" dirty="0" err="1">
                <a:effectLst/>
              </a:rPr>
              <a:t>b</a:t>
            </a:r>
            <a:r>
              <a:rPr lang="en-US" sz="1600" b="1" i="0" baseline="-25000" dirty="0" err="1">
                <a:effectLst/>
              </a:rPr>
              <a:t>h</a:t>
            </a:r>
            <a:r>
              <a:rPr lang="en-US" sz="1600" b="1" i="0" dirty="0">
                <a:effectLst/>
              </a:rPr>
              <a:t>, and </a:t>
            </a:r>
            <a:r>
              <a:rPr lang="en-US" sz="1600" b="1" i="0" dirty="0" err="1">
                <a:effectLst/>
              </a:rPr>
              <a:t>b</a:t>
            </a:r>
            <a:r>
              <a:rPr lang="en-US" sz="1600" b="1" i="0" baseline="-25000" dirty="0" err="1">
                <a:effectLst/>
              </a:rPr>
              <a:t>w</a:t>
            </a:r>
            <a:r>
              <a:rPr lang="en-US" sz="1600" b="1" i="0" dirty="0">
                <a:effectLst/>
              </a:rPr>
              <a:t> are calculated relative   to the grid cell we are dealing with.</a:t>
            </a:r>
          </a:p>
          <a:p>
            <a:pPr marL="285750" indent="-228600">
              <a:lnSpc>
                <a:spcPct val="90000"/>
              </a:lnSpc>
              <a:spcAft>
                <a:spcPts val="600"/>
              </a:spcAft>
              <a:buFont typeface="Arial" panose="020B0604020202020204" pitchFamily="34" charset="0"/>
              <a:buChar char="•"/>
            </a:pPr>
            <a:endParaRPr lang="en-US" sz="1100" b="0" i="0" dirty="0">
              <a:effectLst/>
            </a:endParaRPr>
          </a:p>
          <a:p>
            <a:pPr marL="285750"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endParaRPr lang="en-US" sz="1100" dirty="0"/>
          </a:p>
        </p:txBody>
      </p:sp>
      <p:sp>
        <p:nvSpPr>
          <p:cNvPr id="121" name="Rectangle 108">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Rectangle 110">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40148287-C255-499A-B031-35FA7271BB00}"/>
              </a:ext>
            </a:extLst>
          </p:cNvPr>
          <p:cNvPicPr>
            <a:picLocks noChangeAspect="1"/>
          </p:cNvPicPr>
          <p:nvPr/>
        </p:nvPicPr>
        <p:blipFill rotWithShape="1">
          <a:blip r:embed="rId2"/>
          <a:srcRect r="9897"/>
          <a:stretch/>
        </p:blipFill>
        <p:spPr>
          <a:xfrm>
            <a:off x="5146611" y="474133"/>
            <a:ext cx="3501602" cy="3361582"/>
          </a:xfrm>
          <a:prstGeom prst="rect">
            <a:avLst/>
          </a:prstGeom>
        </p:spPr>
      </p:pic>
      <p:sp>
        <p:nvSpPr>
          <p:cNvPr id="123" name="Rectangle 112">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6103557-65B7-4ED5-928B-A7AE24A1EBE9}"/>
              </a:ext>
            </a:extLst>
          </p:cNvPr>
          <p:cNvPicPr>
            <a:picLocks noChangeAspect="1"/>
          </p:cNvPicPr>
          <p:nvPr/>
        </p:nvPicPr>
        <p:blipFill>
          <a:blip r:embed="rId3"/>
          <a:stretch>
            <a:fillRect/>
          </a:stretch>
        </p:blipFill>
        <p:spPr>
          <a:xfrm>
            <a:off x="9349052" y="474133"/>
            <a:ext cx="2299676" cy="2717800"/>
          </a:xfrm>
          <a:prstGeom prst="rect">
            <a:avLst/>
          </a:prstGeom>
        </p:spPr>
      </p:pic>
      <p:sp>
        <p:nvSpPr>
          <p:cNvPr id="124" name="Rectangle 114">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F4DCDA74-F49C-41A2-B767-7ADD48AADCEF}"/>
              </a:ext>
            </a:extLst>
          </p:cNvPr>
          <p:cNvPicPr>
            <a:picLocks noChangeAspect="1"/>
          </p:cNvPicPr>
          <p:nvPr/>
        </p:nvPicPr>
        <p:blipFill>
          <a:blip r:embed="rId4"/>
          <a:stretch>
            <a:fillRect/>
          </a:stretch>
        </p:blipFill>
        <p:spPr>
          <a:xfrm>
            <a:off x="4860141" y="4826445"/>
            <a:ext cx="4329678" cy="1039123"/>
          </a:xfrm>
          <a:prstGeom prst="rect">
            <a:avLst/>
          </a:prstGeom>
        </p:spPr>
      </p:pic>
      <p:sp>
        <p:nvSpPr>
          <p:cNvPr id="125" name="Rectangle 116">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56BA82A-CCA0-4FB7-B9C5-DAC3B6C235D4}"/>
              </a:ext>
            </a:extLst>
          </p:cNvPr>
          <p:cNvPicPr>
            <a:picLocks noChangeAspect="1"/>
          </p:cNvPicPr>
          <p:nvPr/>
        </p:nvPicPr>
        <p:blipFill rotWithShape="1">
          <a:blip r:embed="rId5"/>
          <a:srcRect l="8135" t="-7185" r="10575" b="10269"/>
          <a:stretch/>
        </p:blipFill>
        <p:spPr>
          <a:xfrm>
            <a:off x="9301744" y="3670295"/>
            <a:ext cx="2394293" cy="2713571"/>
          </a:xfrm>
          <a:prstGeom prst="rect">
            <a:avLst/>
          </a:prstGeom>
        </p:spPr>
      </p:pic>
    </p:spTree>
    <p:extLst>
      <p:ext uri="{BB962C8B-B14F-4D97-AF65-F5344CB8AC3E}">
        <p14:creationId xmlns:p14="http://schemas.microsoft.com/office/powerpoint/2010/main" val="110023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96" name="Oval 9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Rectangle 10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06" name="Straight Connector 10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14" name="Straight Connector 11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kern="1200" dirty="0">
                <a:solidFill>
                  <a:schemeClr val="bg1"/>
                </a:solidFill>
                <a:latin typeface="+mj-lt"/>
                <a:ea typeface="+mj-ea"/>
                <a:cs typeface="+mj-cs"/>
              </a:rPr>
              <a:t>YOLOv4 methodology</a:t>
            </a:r>
            <a:br>
              <a:rPr lang="en-US" sz="4800" kern="1200" dirty="0">
                <a:solidFill>
                  <a:schemeClr val="bg1"/>
                </a:solidFill>
                <a:latin typeface="+mj-lt"/>
                <a:ea typeface="+mj-ea"/>
                <a:cs typeface="+mj-cs"/>
              </a:rPr>
            </a:br>
            <a:endParaRPr lang="en-US" sz="4800" kern="1200" dirty="0">
              <a:solidFill>
                <a:schemeClr val="bg1"/>
              </a:solidFill>
              <a:latin typeface="+mj-lt"/>
              <a:ea typeface="+mj-ea"/>
              <a:cs typeface="+mj-cs"/>
            </a:endParaRPr>
          </a:p>
        </p:txBody>
      </p:sp>
      <p:pic>
        <p:nvPicPr>
          <p:cNvPr id="5" name="Picture 4"/>
          <p:cNvPicPr>
            <a:picLocks noChangeAspect="1"/>
          </p:cNvPicPr>
          <p:nvPr/>
        </p:nvPicPr>
        <p:blipFill>
          <a:blip r:embed="rId2"/>
          <a:stretch>
            <a:fillRect/>
          </a:stretch>
        </p:blipFill>
        <p:spPr>
          <a:xfrm>
            <a:off x="1142745" y="617779"/>
            <a:ext cx="9820293" cy="3265248"/>
          </a:xfrm>
          <a:prstGeom prst="rect">
            <a:avLst/>
          </a:prstGeom>
        </p:spPr>
      </p:pic>
      <p:grpSp>
        <p:nvGrpSpPr>
          <p:cNvPr id="119" name="Group 11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120" name="Straight Connector 11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898254" y="4018143"/>
            <a:ext cx="6576162" cy="2339277"/>
          </a:xfrm>
          <a:prstGeom prst="rect">
            <a:avLst/>
          </a:prstGeom>
          <a:noFill/>
        </p:spPr>
        <p:txBody>
          <a:bodyPr vert="horz" lIns="91440" tIns="45720" rIns="91440" bIns="45720" rtlCol="0" anchor="t">
            <a:normAutofit fontScale="85000" lnSpcReduction="20000"/>
          </a:bodyPr>
          <a:lstStyle/>
          <a:p>
            <a:pPr marL="285750" indent="-228600">
              <a:lnSpc>
                <a:spcPct val="90000"/>
              </a:lnSpc>
              <a:spcAft>
                <a:spcPts val="600"/>
              </a:spcAft>
              <a:buFont typeface="Arial" panose="020B0604020202020204" pitchFamily="34" charset="0"/>
              <a:buChar char="•"/>
            </a:pPr>
            <a:r>
              <a:rPr lang="en-US" sz="1500" dirty="0">
                <a:solidFill>
                  <a:schemeClr val="bg1"/>
                </a:solidFill>
              </a:rPr>
              <a:t>An object detector basically consist of two parts that are: a backbone (pre-trained on ImageNet) and a head (for predicting the classes and the bounding boxes of the objects)</a:t>
            </a:r>
          </a:p>
          <a:p>
            <a:pPr marL="285750" indent="-228600">
              <a:lnSpc>
                <a:spcPct val="90000"/>
              </a:lnSpc>
              <a:spcAft>
                <a:spcPts val="600"/>
              </a:spcAft>
              <a:buFont typeface="Arial" panose="020B0604020202020204" pitchFamily="34" charset="0"/>
              <a:buChar char="•"/>
            </a:pPr>
            <a:r>
              <a:rPr lang="en-US" sz="1500" dirty="0">
                <a:solidFill>
                  <a:schemeClr val="bg1"/>
                </a:solidFill>
              </a:rPr>
              <a:t>The following is breakdown of the architecture of YOLOv4:</a:t>
            </a:r>
          </a:p>
          <a:p>
            <a:pPr marL="285750" indent="-228600">
              <a:lnSpc>
                <a:spcPct val="90000"/>
              </a:lnSpc>
              <a:spcAft>
                <a:spcPts val="600"/>
              </a:spcAft>
              <a:buFont typeface="Arial" panose="020B0604020202020204" pitchFamily="34" charset="0"/>
              <a:buChar char="•"/>
            </a:pPr>
            <a:r>
              <a:rPr lang="en-US" sz="1600" b="1" dirty="0">
                <a:solidFill>
                  <a:schemeClr val="bg1"/>
                </a:solidFill>
              </a:rPr>
              <a:t> Backbone: CSPDarknet53(neural networks) </a:t>
            </a:r>
          </a:p>
          <a:p>
            <a:pPr marL="285750" indent="-228600">
              <a:lnSpc>
                <a:spcPct val="90000"/>
              </a:lnSpc>
              <a:spcAft>
                <a:spcPts val="600"/>
              </a:spcAft>
              <a:buFont typeface="Arial" panose="020B0604020202020204" pitchFamily="34" charset="0"/>
              <a:buChar char="•"/>
            </a:pPr>
            <a:r>
              <a:rPr lang="en-US" sz="1600" b="1" dirty="0">
                <a:solidFill>
                  <a:schemeClr val="bg1"/>
                </a:solidFill>
              </a:rPr>
              <a:t> Neck: Spatial pooling module , PANet path aggregation  </a:t>
            </a:r>
          </a:p>
          <a:p>
            <a:pPr marL="285750" indent="-228600">
              <a:lnSpc>
                <a:spcPct val="90000"/>
              </a:lnSpc>
              <a:spcAft>
                <a:spcPts val="600"/>
              </a:spcAft>
              <a:buFont typeface="Arial" panose="020B0604020202020204" pitchFamily="34" charset="0"/>
              <a:buChar char="•"/>
            </a:pPr>
            <a:r>
              <a:rPr lang="en-US" sz="1600" b="1" dirty="0">
                <a:solidFill>
                  <a:schemeClr val="bg1"/>
                </a:solidFill>
              </a:rPr>
              <a:t> Head: YOLOv3</a:t>
            </a:r>
          </a:p>
          <a:p>
            <a:pPr marL="285750" indent="-228600">
              <a:lnSpc>
                <a:spcPct val="90000"/>
              </a:lnSpc>
              <a:spcAft>
                <a:spcPts val="600"/>
              </a:spcAft>
              <a:buFont typeface="Arial" panose="020B0604020202020204" pitchFamily="34" charset="0"/>
              <a:buChar char="•"/>
            </a:pPr>
            <a:r>
              <a:rPr lang="en-US" sz="1600" b="1" dirty="0">
                <a:solidFill>
                  <a:schemeClr val="bg1"/>
                </a:solidFill>
              </a:rPr>
              <a:t>There are 29 layers and 27.6M parameters in Yolov4 model </a:t>
            </a:r>
          </a:p>
          <a:p>
            <a:pPr marL="285750" indent="-228600">
              <a:lnSpc>
                <a:spcPct val="90000"/>
              </a:lnSpc>
              <a:spcAft>
                <a:spcPts val="600"/>
              </a:spcAft>
              <a:buFont typeface="Arial" panose="020B0604020202020204" pitchFamily="34" charset="0"/>
              <a:buChar char="•"/>
            </a:pPr>
            <a:r>
              <a:rPr lang="en-US" sz="1600" b="1" dirty="0">
                <a:solidFill>
                  <a:schemeClr val="bg1"/>
                </a:solidFill>
              </a:rPr>
              <a:t>The purpose of adding the SPP block over the CSPDarknet53 is to increase the receptive field as well as to separate out the most significant context features.</a:t>
            </a:r>
          </a:p>
          <a:p>
            <a:pPr marL="285750" indent="-228600">
              <a:lnSpc>
                <a:spcPct val="90000"/>
              </a:lnSpc>
              <a:spcAft>
                <a:spcPts val="600"/>
              </a:spcAft>
              <a:buFont typeface="Arial" panose="020B0604020202020204" pitchFamily="34" charset="0"/>
              <a:buChar char="•"/>
            </a:pPr>
            <a:r>
              <a:rPr lang="en-US" sz="1500" dirty="0">
                <a:solidFill>
                  <a:schemeClr val="bg1"/>
                </a:solidFill>
              </a:rPr>
              <a:t>PANet has been used as the method of parameter aggregation from different backbone levels for different detector levels.</a:t>
            </a:r>
          </a:p>
          <a:p>
            <a:pPr marL="285750" indent="-228600">
              <a:lnSpc>
                <a:spcPct val="90000"/>
              </a:lnSpc>
              <a:spcAft>
                <a:spcPts val="600"/>
              </a:spcAft>
              <a:buFont typeface="Arial" panose="020B0604020202020204" pitchFamily="34" charset="0"/>
              <a:buChar char="•"/>
            </a:pPr>
            <a:endParaRPr lang="en-US" sz="900" dirty="0">
              <a:solidFill>
                <a:schemeClr val="bg1"/>
              </a:solidFill>
            </a:endParaRPr>
          </a:p>
        </p:txBody>
      </p:sp>
    </p:spTree>
    <p:extLst>
      <p:ext uri="{BB962C8B-B14F-4D97-AF65-F5344CB8AC3E}">
        <p14:creationId xmlns:p14="http://schemas.microsoft.com/office/powerpoint/2010/main" val="14980909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dirty="0">
                <a:solidFill>
                  <a:schemeClr val="tx1"/>
                </a:solidFill>
                <a:latin typeface="+mj-lt"/>
                <a:ea typeface="+mj-ea"/>
                <a:cs typeface="+mj-cs"/>
              </a:rPr>
              <a:t>YOLOv4 methodology</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3" name="TextBox 2"/>
          <p:cNvSpPr txBox="1"/>
          <p:nvPr/>
        </p:nvSpPr>
        <p:spPr>
          <a:xfrm>
            <a:off x="838200" y="1290321"/>
            <a:ext cx="5257800" cy="4886642"/>
          </a:xfrm>
          <a:prstGeom prst="rect">
            <a:avLst/>
          </a:prstGeom>
        </p:spPr>
        <p:txBody>
          <a:bodyPr vert="horz" lIns="91440" tIns="45720" rIns="91440" bIns="45720" rtlCol="0">
            <a:normAutofit lnSpcReduction="10000"/>
          </a:bodyPr>
          <a:lstStyle/>
          <a:p>
            <a:pPr marL="285750" lvl="0" indent="-228600">
              <a:lnSpc>
                <a:spcPct val="90000"/>
              </a:lnSpc>
              <a:spcAft>
                <a:spcPts val="600"/>
              </a:spcAft>
              <a:buFont typeface="Arial" panose="020B0604020202020204" pitchFamily="34" charset="0"/>
              <a:buChar char="•"/>
            </a:pPr>
            <a:r>
              <a:rPr lang="en-US" sz="1400" b="1" dirty="0"/>
              <a:t>YOLOv4 obtained an AP value of 43.5 percent (65.7 percent AP50) on the MS COCO dataset</a:t>
            </a:r>
          </a:p>
          <a:p>
            <a:pPr marL="285750" lvl="0" indent="-228600">
              <a:lnSpc>
                <a:spcPct val="90000"/>
              </a:lnSpc>
              <a:spcAft>
                <a:spcPts val="600"/>
              </a:spcAft>
              <a:buFont typeface="Arial" panose="020B0604020202020204" pitchFamily="34" charset="0"/>
              <a:buChar char="•"/>
            </a:pPr>
            <a:r>
              <a:rPr lang="en-US" sz="1400" dirty="0"/>
              <a:t>Achieved a real-time speed of ∼65 FPS on the Tesla V100, beating the fastest and most accurate detectors in terms of both speed and accuracy.</a:t>
            </a:r>
          </a:p>
          <a:p>
            <a:pPr marL="285750" lvl="0" indent="-228600">
              <a:lnSpc>
                <a:spcPct val="90000"/>
              </a:lnSpc>
              <a:spcAft>
                <a:spcPts val="600"/>
              </a:spcAft>
              <a:buFont typeface="Arial" panose="020B0604020202020204" pitchFamily="34" charset="0"/>
              <a:buChar char="•"/>
            </a:pPr>
            <a:r>
              <a:rPr lang="en-US" sz="1400" b="1" dirty="0"/>
              <a:t>YOLOv4 is twice as fast as EfficientDet</a:t>
            </a:r>
          </a:p>
          <a:p>
            <a:pPr marL="285750" lvl="0" indent="-228600">
              <a:lnSpc>
                <a:spcPct val="90000"/>
              </a:lnSpc>
              <a:spcAft>
                <a:spcPts val="600"/>
              </a:spcAft>
              <a:buFont typeface="Arial" panose="020B0604020202020204" pitchFamily="34" charset="0"/>
              <a:buChar char="•"/>
            </a:pPr>
            <a:r>
              <a:rPr lang="en-US" sz="1400" b="1" dirty="0"/>
              <a:t>Compared with YOLOv3, the AP and FPS have increased by 10 percent and 12 percent, respectively.</a:t>
            </a:r>
          </a:p>
          <a:p>
            <a:pPr marL="285750" lvl="0" indent="-228600">
              <a:lnSpc>
                <a:spcPct val="90000"/>
              </a:lnSpc>
              <a:spcAft>
                <a:spcPts val="600"/>
              </a:spcAft>
              <a:buFont typeface="Arial" panose="020B0604020202020204" pitchFamily="34" charset="0"/>
              <a:buChar char="•"/>
            </a:pPr>
            <a:r>
              <a:rPr lang="en-US" sz="1400" dirty="0"/>
              <a:t>The authors of YOLO v4 paper distinguish between two categories of methods that are used to improve the object detector’s accuracy</a:t>
            </a:r>
          </a:p>
          <a:p>
            <a:pPr marL="285750" lvl="0" indent="-228600">
              <a:lnSpc>
                <a:spcPct val="90000"/>
              </a:lnSpc>
              <a:spcAft>
                <a:spcPts val="600"/>
              </a:spcAft>
              <a:buFont typeface="Arial" panose="020B0604020202020204" pitchFamily="34" charset="0"/>
              <a:buChar char="•"/>
            </a:pPr>
            <a:r>
              <a:rPr lang="en-US" sz="1400" b="1" dirty="0"/>
              <a:t>Bag of Freebies is a collection of approaches or strategies for improving model accuracy by changing the training approach or cost.</a:t>
            </a:r>
          </a:p>
          <a:p>
            <a:pPr marL="285750" lvl="0" indent="-228600">
              <a:lnSpc>
                <a:spcPct val="90000"/>
              </a:lnSpc>
              <a:spcAft>
                <a:spcPts val="600"/>
              </a:spcAft>
              <a:buFont typeface="Arial" panose="020B0604020202020204" pitchFamily="34" charset="0"/>
              <a:buChar char="•"/>
            </a:pPr>
            <a:r>
              <a:rPr lang="en-US" sz="1400" dirty="0"/>
              <a:t>The Bag of Freebies in Object Detection is implemented in the following ways: </a:t>
            </a:r>
          </a:p>
          <a:p>
            <a:pPr lvl="0">
              <a:lnSpc>
                <a:spcPct val="90000"/>
              </a:lnSpc>
              <a:spcAft>
                <a:spcPts val="600"/>
              </a:spcAft>
            </a:pPr>
            <a:r>
              <a:rPr lang="en-US" sz="1400" dirty="0"/>
              <a:t>             • Data Augmentation </a:t>
            </a:r>
          </a:p>
          <a:p>
            <a:pPr lvl="0">
              <a:lnSpc>
                <a:spcPct val="90000"/>
              </a:lnSpc>
              <a:spcAft>
                <a:spcPts val="600"/>
              </a:spcAft>
            </a:pPr>
            <a:r>
              <a:rPr lang="en-US" sz="1400" dirty="0"/>
              <a:t>             • Semantic Distribution Bias in Datasets </a:t>
            </a:r>
          </a:p>
          <a:p>
            <a:pPr lvl="0">
              <a:lnSpc>
                <a:spcPct val="90000"/>
              </a:lnSpc>
              <a:spcAft>
                <a:spcPts val="600"/>
              </a:spcAft>
            </a:pPr>
            <a:r>
              <a:rPr lang="en-US" sz="1400" dirty="0"/>
              <a:t>             • Objective Function of Bounding Box Regression</a:t>
            </a:r>
          </a:p>
          <a:p>
            <a:pPr marL="171450" lvl="0" indent="-171450">
              <a:lnSpc>
                <a:spcPct val="90000"/>
              </a:lnSpc>
              <a:spcAft>
                <a:spcPts val="600"/>
              </a:spcAft>
              <a:buFont typeface="Arial" panose="020B0604020202020204" pitchFamily="34" charset="0"/>
              <a:buChar char="•"/>
            </a:pPr>
            <a:r>
              <a:rPr lang="en-US" sz="1400" dirty="0"/>
              <a:t>  Bag of Specials comprises many plugins and post processing modules that only add a little amount to the inference cost but vastly improve the object detector's accuracy.</a:t>
            </a:r>
          </a:p>
          <a:p>
            <a:pPr lvl="0" indent="-228600">
              <a:lnSpc>
                <a:spcPct val="90000"/>
              </a:lnSpc>
              <a:spcAft>
                <a:spcPts val="600"/>
              </a:spcAft>
              <a:buFont typeface="Arial" panose="020B0604020202020204" pitchFamily="34" charset="0"/>
              <a:buChar char="•"/>
            </a:pPr>
            <a:endParaRPr kumimoji="0" lang="en-US" sz="1100" b="0" i="0" u="none" strike="noStrike" cap="none" spc="0" normalizeH="0" baseline="0" noProof="0" dirty="0">
              <a:ln>
                <a:noFill/>
              </a:ln>
              <a:effectLst/>
              <a:uLnTx/>
              <a:uFillTx/>
            </a:endParaRPr>
          </a:p>
        </p:txBody>
      </p:sp>
      <p:pic>
        <p:nvPicPr>
          <p:cNvPr id="4" name="Picture 3"/>
          <p:cNvPicPr>
            <a:picLocks noChangeAspect="1"/>
          </p:cNvPicPr>
          <p:nvPr/>
        </p:nvPicPr>
        <p:blipFill>
          <a:blip r:embed="rId2"/>
          <a:stretch>
            <a:fillRect/>
          </a:stretch>
        </p:blipFill>
        <p:spPr>
          <a:xfrm>
            <a:off x="6417734" y="1574801"/>
            <a:ext cx="4935970" cy="4559292"/>
          </a:xfrm>
          <a:prstGeom prst="rect">
            <a:avLst/>
          </a:prstGeom>
        </p:spPr>
      </p:pic>
    </p:spTree>
    <p:extLst>
      <p:ext uri="{BB962C8B-B14F-4D97-AF65-F5344CB8AC3E}">
        <p14:creationId xmlns:p14="http://schemas.microsoft.com/office/powerpoint/2010/main" val="4129738975"/>
      </p:ext>
    </p:extLst>
  </p:cSld>
  <p:clrMapOvr>
    <a:overrideClrMapping bg1="dk1" tx1="lt1" bg2="dk2" tx2="lt2" accent1="accent1" accent2="accent2" accent3="accent3" accent4="accent4" accent5="accent5" accent6="accent6" hlink="hlink" folHlink="folHlink"/>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3000" kern="1200">
                <a:solidFill>
                  <a:schemeClr val="bg1"/>
                </a:solidFill>
                <a:latin typeface="+mj-lt"/>
                <a:ea typeface="+mj-ea"/>
                <a:cs typeface="+mj-cs"/>
              </a:rPr>
              <a:t>YOLOv4 methodology Cont.</a:t>
            </a:r>
            <a:br>
              <a:rPr lang="en-US" sz="3000" kern="1200">
                <a:solidFill>
                  <a:schemeClr val="bg1"/>
                </a:solidFill>
                <a:latin typeface="+mj-lt"/>
                <a:ea typeface="+mj-ea"/>
                <a:cs typeface="+mj-cs"/>
              </a:rPr>
            </a:br>
            <a:endParaRPr lang="en-US" sz="3000" kern="1200">
              <a:solidFill>
                <a:schemeClr val="bg1"/>
              </a:solidFill>
              <a:latin typeface="+mj-lt"/>
              <a:ea typeface="+mj-ea"/>
              <a:cs typeface="+mj-cs"/>
            </a:endParaRPr>
          </a:p>
        </p:txBody>
      </p:sp>
      <p:pic>
        <p:nvPicPr>
          <p:cNvPr id="4" name="Picture 3"/>
          <p:cNvPicPr>
            <a:picLocks noChangeAspect="1"/>
          </p:cNvPicPr>
          <p:nvPr/>
        </p:nvPicPr>
        <p:blipFill>
          <a:blip r:embed="rId2"/>
          <a:stretch>
            <a:fillRect/>
          </a:stretch>
        </p:blipFill>
        <p:spPr>
          <a:xfrm>
            <a:off x="1882443" y="307731"/>
            <a:ext cx="8372014" cy="3997637"/>
          </a:xfrm>
          <a:prstGeom prst="rect">
            <a:avLst/>
          </a:prstGeom>
        </p:spPr>
      </p:pic>
      <p:cxnSp>
        <p:nvCxnSpPr>
          <p:cNvPr id="93" name="Straight Connector 9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456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descr="Computer script on a screen">
            <a:extLst>
              <a:ext uri="{FF2B5EF4-FFF2-40B4-BE49-F238E27FC236}">
                <a16:creationId xmlns:a16="http://schemas.microsoft.com/office/drawing/2014/main" id="{60766737-B005-4618-845C-823D67F77334}"/>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01" name="Rectangle 10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531610" y="365125"/>
            <a:ext cx="3822189" cy="1899912"/>
          </a:xfrm>
        </p:spPr>
        <p:txBody>
          <a:bodyPr vert="horz" lIns="91440" tIns="45720" rIns="91440" bIns="45720" rtlCol="0" anchor="ctr">
            <a:normAutofit/>
          </a:bodyPr>
          <a:lstStyle/>
          <a:p>
            <a:br>
              <a:rPr lang="en-US" sz="4000"/>
            </a:br>
            <a:endParaRPr lang="en-US" sz="4000"/>
          </a:p>
        </p:txBody>
      </p:sp>
      <p:sp>
        <p:nvSpPr>
          <p:cNvPr id="9" name="TextBox 8"/>
          <p:cNvSpPr txBox="1"/>
          <p:nvPr/>
        </p:nvSpPr>
        <p:spPr>
          <a:xfrm>
            <a:off x="6766560" y="1889760"/>
            <a:ext cx="4587239" cy="4287203"/>
          </a:xfrm>
          <a:prstGeom prst="rect">
            <a:avLst/>
          </a:prstGeom>
        </p:spPr>
        <p:txBody>
          <a:bodyPr vert="horz" lIns="91440" tIns="45720" rIns="91440" bIns="45720" rtlCol="0">
            <a:normAutofit/>
          </a:bodyPr>
          <a:lstStyle/>
          <a:p>
            <a:pPr indent="-228600">
              <a:lnSpc>
                <a:spcPct val="90000"/>
              </a:lnSpc>
              <a:spcBef>
                <a:spcPts val="1000"/>
              </a:spcBef>
              <a:buFont typeface="Arial" panose="020B0604020202020204" pitchFamily="34" charset="0"/>
              <a:buChar char="•"/>
            </a:pPr>
            <a:r>
              <a:rPr lang="en-US" sz="1900" dirty="0"/>
              <a:t>Model was trained Google </a:t>
            </a:r>
            <a:r>
              <a:rPr lang="en-US" sz="1900" dirty="0" err="1"/>
              <a:t>Colab</a:t>
            </a:r>
            <a:r>
              <a:rPr lang="en-US" sz="1900" dirty="0"/>
              <a:t> using online GPU</a:t>
            </a:r>
          </a:p>
          <a:p>
            <a:pPr indent="-228600">
              <a:lnSpc>
                <a:spcPct val="90000"/>
              </a:lnSpc>
              <a:spcBef>
                <a:spcPts val="1000"/>
              </a:spcBef>
              <a:buFont typeface="Arial" panose="020B0604020202020204" pitchFamily="34" charset="0"/>
              <a:buChar char="•"/>
            </a:pPr>
            <a:r>
              <a:rPr lang="en-US" sz="1900" dirty="0"/>
              <a:t>The dependencies used</a:t>
            </a:r>
          </a:p>
          <a:p>
            <a:pPr indent="-228600">
              <a:lnSpc>
                <a:spcPct val="90000"/>
              </a:lnSpc>
              <a:spcBef>
                <a:spcPts val="1000"/>
              </a:spcBef>
              <a:buFont typeface="Arial" panose="020B0604020202020204" pitchFamily="34" charset="0"/>
              <a:buChar char="•"/>
            </a:pPr>
            <a:r>
              <a:rPr lang="en-US" sz="1900" dirty="0"/>
              <a:t>Python=3.7</a:t>
            </a:r>
          </a:p>
          <a:p>
            <a:pPr indent="-228600">
              <a:lnSpc>
                <a:spcPct val="90000"/>
              </a:lnSpc>
              <a:spcBef>
                <a:spcPts val="1000"/>
              </a:spcBef>
              <a:buFont typeface="Arial" panose="020B0604020202020204" pitchFamily="34" charset="0"/>
              <a:buChar char="•"/>
            </a:pPr>
            <a:r>
              <a:rPr lang="en-US" sz="1900" dirty="0"/>
              <a:t>Pip</a:t>
            </a:r>
          </a:p>
          <a:p>
            <a:pPr indent="-228600">
              <a:lnSpc>
                <a:spcPct val="90000"/>
              </a:lnSpc>
              <a:spcBef>
                <a:spcPts val="1000"/>
              </a:spcBef>
              <a:buFont typeface="Arial" panose="020B0604020202020204" pitchFamily="34" charset="0"/>
              <a:buChar char="•"/>
            </a:pPr>
            <a:r>
              <a:rPr lang="en-US" sz="1900" dirty="0" err="1"/>
              <a:t>Matplotblib</a:t>
            </a:r>
            <a:endParaRPr lang="en-US" sz="1900" dirty="0"/>
          </a:p>
          <a:p>
            <a:pPr indent="-228600">
              <a:lnSpc>
                <a:spcPct val="90000"/>
              </a:lnSpc>
              <a:spcBef>
                <a:spcPts val="1000"/>
              </a:spcBef>
              <a:buFont typeface="Arial" panose="020B0604020202020204" pitchFamily="34" charset="0"/>
              <a:buChar char="•"/>
            </a:pPr>
            <a:r>
              <a:rPr lang="en-US" sz="1900" dirty="0" err="1"/>
              <a:t>Cudnn</a:t>
            </a:r>
            <a:endParaRPr lang="en-US" sz="1900" dirty="0"/>
          </a:p>
          <a:p>
            <a:pPr indent="-228600">
              <a:lnSpc>
                <a:spcPct val="90000"/>
              </a:lnSpc>
              <a:spcBef>
                <a:spcPts val="1000"/>
              </a:spcBef>
              <a:buFont typeface="Arial" panose="020B0604020202020204" pitchFamily="34" charset="0"/>
              <a:buChar char="•"/>
            </a:pPr>
            <a:r>
              <a:rPr lang="en-US" sz="1900" dirty="0" err="1"/>
              <a:t>Cudatoolkit</a:t>
            </a:r>
            <a:r>
              <a:rPr lang="en-US" sz="1900" dirty="0"/>
              <a:t>=10.1.243</a:t>
            </a:r>
          </a:p>
          <a:p>
            <a:pPr indent="-228600">
              <a:lnSpc>
                <a:spcPct val="90000"/>
              </a:lnSpc>
              <a:spcBef>
                <a:spcPts val="1000"/>
              </a:spcBef>
              <a:buFont typeface="Arial" panose="020B0604020202020204" pitchFamily="34" charset="0"/>
              <a:buChar char="•"/>
            </a:pPr>
            <a:r>
              <a:rPr lang="en-US" sz="1900" dirty="0"/>
              <a:t>Opencv</a:t>
            </a:r>
          </a:p>
          <a:p>
            <a:pPr indent="-228600">
              <a:lnSpc>
                <a:spcPct val="90000"/>
              </a:lnSpc>
              <a:spcBef>
                <a:spcPts val="1000"/>
              </a:spcBef>
              <a:buFont typeface="Arial" panose="020B0604020202020204" pitchFamily="34" charset="0"/>
              <a:buChar char="•"/>
            </a:pPr>
            <a:r>
              <a:rPr lang="en-US" sz="1900" dirty="0"/>
              <a:t>Tensorflow-gpu</a:t>
            </a:r>
          </a:p>
          <a:p>
            <a:pPr indent="-228600">
              <a:lnSpc>
                <a:spcPct val="90000"/>
              </a:lnSpc>
              <a:spcBef>
                <a:spcPts val="1000"/>
              </a:spcBef>
              <a:buFont typeface="Arial" panose="020B0604020202020204" pitchFamily="34" charset="0"/>
              <a:buChar char="•"/>
            </a:pPr>
            <a:endParaRPr lang="en-US" sz="1900" dirty="0"/>
          </a:p>
        </p:txBody>
      </p:sp>
      <p:sp>
        <p:nvSpPr>
          <p:cNvPr id="5" name="TextBox 4"/>
          <p:cNvSpPr txBox="1"/>
          <p:nvPr/>
        </p:nvSpPr>
        <p:spPr>
          <a:xfrm>
            <a:off x="5298277" y="643260"/>
            <a:ext cx="10426889" cy="830997"/>
          </a:xfrm>
          <a:prstGeom prst="rect">
            <a:avLst/>
          </a:prstGeom>
          <a:noFill/>
        </p:spPr>
        <p:txBody>
          <a:bodyPr wrap="square" rtlCol="0">
            <a:spAutoFit/>
          </a:bodyPr>
          <a:lstStyle/>
          <a:p>
            <a:pPr>
              <a:spcAft>
                <a:spcPts val="600"/>
              </a:spcAft>
            </a:pPr>
            <a:r>
              <a:rPr lang="en-US" sz="4800" dirty="0"/>
              <a:t>Model Dependencies</a:t>
            </a:r>
          </a:p>
        </p:txBody>
      </p:sp>
    </p:spTree>
    <p:extLst>
      <p:ext uri="{BB962C8B-B14F-4D97-AF65-F5344CB8AC3E}">
        <p14:creationId xmlns:p14="http://schemas.microsoft.com/office/powerpoint/2010/main" val="24172072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448253"/>
            <a:ext cx="10520702" cy="1325563"/>
          </a:xfrm>
        </p:spPr>
        <p:txBody>
          <a:bodyPr vert="horz" lIns="91440" tIns="45720" rIns="91440" bIns="45720" rtlCol="0" anchor="ctr">
            <a:normAutofit/>
          </a:bodyPr>
          <a:lstStyle/>
          <a:p>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5" name="TextBox 4"/>
          <p:cNvSpPr txBox="1"/>
          <p:nvPr/>
        </p:nvSpPr>
        <p:spPr>
          <a:xfrm>
            <a:off x="838200" y="2191807"/>
            <a:ext cx="4936067" cy="398515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200" b="1" dirty="0"/>
              <a:t>Model Training Results And Specifications</a:t>
            </a:r>
          </a:p>
        </p:txBody>
      </p:sp>
      <p:graphicFrame>
        <p:nvGraphicFramePr>
          <p:cNvPr id="3" name="Table 2">
            <a:extLst>
              <a:ext uri="{FF2B5EF4-FFF2-40B4-BE49-F238E27FC236}">
                <a16:creationId xmlns:a16="http://schemas.microsoft.com/office/drawing/2014/main" id="{6279A6CB-260F-42E7-92BC-69DBD24F2F89}"/>
              </a:ext>
            </a:extLst>
          </p:cNvPr>
          <p:cNvGraphicFramePr>
            <a:graphicFrameLocks noGrp="1"/>
          </p:cNvGraphicFramePr>
          <p:nvPr>
            <p:extLst>
              <p:ext uri="{D42A27DB-BD31-4B8C-83A1-F6EECF244321}">
                <p14:modId xmlns:p14="http://schemas.microsoft.com/office/powerpoint/2010/main" val="179464640"/>
              </p:ext>
            </p:extLst>
          </p:nvPr>
        </p:nvGraphicFramePr>
        <p:xfrm>
          <a:off x="6417734" y="2272982"/>
          <a:ext cx="4935971" cy="3822810"/>
        </p:xfrm>
        <a:graphic>
          <a:graphicData uri="http://schemas.openxmlformats.org/drawingml/2006/table">
            <a:tbl>
              <a:tblPr firstRow="1" firstCol="1" bandRow="1">
                <a:tableStyleId>{5C22544A-7EE6-4342-B048-85BDC9FD1C3A}</a:tableStyleId>
              </a:tblPr>
              <a:tblGrid>
                <a:gridCol w="3623387">
                  <a:extLst>
                    <a:ext uri="{9D8B030D-6E8A-4147-A177-3AD203B41FA5}">
                      <a16:colId xmlns:a16="http://schemas.microsoft.com/office/drawing/2014/main" val="2728243263"/>
                    </a:ext>
                  </a:extLst>
                </a:gridCol>
                <a:gridCol w="1312584">
                  <a:extLst>
                    <a:ext uri="{9D8B030D-6E8A-4147-A177-3AD203B41FA5}">
                      <a16:colId xmlns:a16="http://schemas.microsoft.com/office/drawing/2014/main" val="3696760761"/>
                    </a:ext>
                  </a:extLst>
                </a:gridCol>
              </a:tblGrid>
              <a:tr h="382281">
                <a:tc>
                  <a:txBody>
                    <a:bodyPr/>
                    <a:lstStyle/>
                    <a:p>
                      <a:pPr marL="0" marR="0">
                        <a:lnSpc>
                          <a:spcPct val="107000"/>
                        </a:lnSpc>
                        <a:spcBef>
                          <a:spcPts val="0"/>
                        </a:spcBef>
                        <a:spcAft>
                          <a:spcPts val="0"/>
                        </a:spcAft>
                      </a:pPr>
                      <a:r>
                        <a:rPr lang="en-GB"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2255173398"/>
                  </a:ext>
                </a:extLst>
              </a:tr>
              <a:tr h="382281">
                <a:tc>
                  <a:txBody>
                    <a:bodyPr/>
                    <a:lstStyle/>
                    <a:p>
                      <a:pPr marL="0" marR="0">
                        <a:lnSpc>
                          <a:spcPct val="107000"/>
                        </a:lnSpc>
                        <a:spcBef>
                          <a:spcPts val="0"/>
                        </a:spcBef>
                        <a:spcAft>
                          <a:spcPts val="0"/>
                        </a:spcAft>
                      </a:pPr>
                      <a:r>
                        <a:rPr lang="en-GB" sz="2000">
                          <a:effectLst/>
                        </a:rPr>
                        <a:t>Learning Rate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0.001</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1703735803"/>
                  </a:ext>
                </a:extLst>
              </a:tr>
              <a:tr h="382281">
                <a:tc>
                  <a:txBody>
                    <a:bodyPr/>
                    <a:lstStyle/>
                    <a:p>
                      <a:pPr marL="0" marR="0">
                        <a:lnSpc>
                          <a:spcPct val="107000"/>
                        </a:lnSpc>
                        <a:spcBef>
                          <a:spcPts val="0"/>
                        </a:spcBef>
                        <a:spcAft>
                          <a:spcPts val="0"/>
                        </a:spcAft>
                      </a:pPr>
                      <a:r>
                        <a:rPr lang="en-GB" sz="2000">
                          <a:effectLst/>
                        </a:rPr>
                        <a:t>Momentum</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0.949</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2581898519"/>
                  </a:ext>
                </a:extLst>
              </a:tr>
              <a:tr h="382281">
                <a:tc>
                  <a:txBody>
                    <a:bodyPr/>
                    <a:lstStyle/>
                    <a:p>
                      <a:pPr marL="0" marR="0">
                        <a:lnSpc>
                          <a:spcPct val="107000"/>
                        </a:lnSpc>
                        <a:spcBef>
                          <a:spcPts val="0"/>
                        </a:spcBef>
                        <a:spcAft>
                          <a:spcPts val="0"/>
                        </a:spcAft>
                      </a:pPr>
                      <a:r>
                        <a:rPr lang="en-GB" sz="2000">
                          <a:effectLst/>
                        </a:rPr>
                        <a:t>Weight Decrease</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0.0005</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3962014525"/>
                  </a:ext>
                </a:extLst>
              </a:tr>
              <a:tr h="382281">
                <a:tc>
                  <a:txBody>
                    <a:bodyPr/>
                    <a:lstStyle/>
                    <a:p>
                      <a:pPr marL="0" marR="0">
                        <a:lnSpc>
                          <a:spcPct val="107000"/>
                        </a:lnSpc>
                        <a:spcBef>
                          <a:spcPts val="0"/>
                        </a:spcBef>
                        <a:spcAft>
                          <a:spcPts val="0"/>
                        </a:spcAft>
                      </a:pPr>
                      <a:r>
                        <a:rPr lang="en-GB" sz="2000">
                          <a:effectLst/>
                        </a:rPr>
                        <a:t>Epochs</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2000</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3436971740"/>
                  </a:ext>
                </a:extLst>
              </a:tr>
              <a:tr h="382281">
                <a:tc>
                  <a:txBody>
                    <a:bodyPr/>
                    <a:lstStyle/>
                    <a:p>
                      <a:pPr marL="0" marR="0">
                        <a:lnSpc>
                          <a:spcPct val="107000"/>
                        </a:lnSpc>
                        <a:spcBef>
                          <a:spcPts val="0"/>
                        </a:spcBef>
                        <a:spcAft>
                          <a:spcPts val="0"/>
                        </a:spcAft>
                      </a:pPr>
                      <a:r>
                        <a:rPr lang="en-GB" sz="2000">
                          <a:effectLst/>
                        </a:rPr>
                        <a:t>Ultimate loss function Value</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0.0646</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842623283"/>
                  </a:ext>
                </a:extLst>
              </a:tr>
              <a:tr h="382281">
                <a:tc>
                  <a:txBody>
                    <a:bodyPr/>
                    <a:lstStyle/>
                    <a:p>
                      <a:pPr marL="0" marR="0">
                        <a:lnSpc>
                          <a:spcPct val="107000"/>
                        </a:lnSpc>
                        <a:spcBef>
                          <a:spcPts val="0"/>
                        </a:spcBef>
                        <a:spcAft>
                          <a:spcPts val="0"/>
                        </a:spcAft>
                      </a:pPr>
                      <a:r>
                        <a:rPr lang="en-GB" sz="2000">
                          <a:effectLst/>
                        </a:rPr>
                        <a:t>mAP@(.50)</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96.80%</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966209902"/>
                  </a:ext>
                </a:extLst>
              </a:tr>
              <a:tr h="382281">
                <a:tc>
                  <a:txBody>
                    <a:bodyPr/>
                    <a:lstStyle/>
                    <a:p>
                      <a:pPr marL="0" marR="0">
                        <a:lnSpc>
                          <a:spcPct val="107000"/>
                        </a:lnSpc>
                        <a:spcBef>
                          <a:spcPts val="0"/>
                        </a:spcBef>
                        <a:spcAft>
                          <a:spcPts val="0"/>
                        </a:spcAft>
                      </a:pPr>
                      <a:r>
                        <a:rPr lang="en-GB" sz="2000">
                          <a:effectLst/>
                        </a:rPr>
                        <a:t>Precision</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86%</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3141352934"/>
                  </a:ext>
                </a:extLst>
              </a:tr>
              <a:tr h="382281">
                <a:tc>
                  <a:txBody>
                    <a:bodyPr/>
                    <a:lstStyle/>
                    <a:p>
                      <a:pPr marL="0" marR="0">
                        <a:lnSpc>
                          <a:spcPct val="107000"/>
                        </a:lnSpc>
                        <a:spcBef>
                          <a:spcPts val="0"/>
                        </a:spcBef>
                        <a:spcAft>
                          <a:spcPts val="0"/>
                        </a:spcAft>
                      </a:pPr>
                      <a:r>
                        <a:rPr lang="en-GB" sz="2000">
                          <a:effectLst/>
                        </a:rPr>
                        <a:t>Recall</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83%</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757982319"/>
                  </a:ext>
                </a:extLst>
              </a:tr>
              <a:tr h="382281">
                <a:tc>
                  <a:txBody>
                    <a:bodyPr/>
                    <a:lstStyle/>
                    <a:p>
                      <a:pPr marL="0" marR="0">
                        <a:lnSpc>
                          <a:spcPct val="107000"/>
                        </a:lnSpc>
                        <a:spcBef>
                          <a:spcPts val="0"/>
                        </a:spcBef>
                        <a:spcAft>
                          <a:spcPts val="0"/>
                        </a:spcAft>
                      </a:pPr>
                      <a:r>
                        <a:rPr lang="en-GB" sz="2000">
                          <a:effectLst/>
                        </a:rPr>
                        <a:t>F1 -score</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tc>
                  <a:txBody>
                    <a:bodyPr/>
                    <a:lstStyle/>
                    <a:p>
                      <a:pPr marL="0" marR="0">
                        <a:lnSpc>
                          <a:spcPct val="107000"/>
                        </a:lnSpc>
                        <a:spcBef>
                          <a:spcPts val="0"/>
                        </a:spcBef>
                        <a:spcAft>
                          <a:spcPts val="0"/>
                        </a:spcAft>
                      </a:pPr>
                      <a:r>
                        <a:rPr lang="en-GB" sz="2000">
                          <a:effectLst/>
                        </a:rPr>
                        <a:t>85%</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126684" marR="126684" marT="0" marB="0"/>
                </a:tc>
                <a:extLst>
                  <a:ext uri="{0D108BD9-81ED-4DB2-BD59-A6C34878D82A}">
                    <a16:rowId xmlns:a16="http://schemas.microsoft.com/office/drawing/2014/main" val="2561814223"/>
                  </a:ext>
                </a:extLst>
              </a:tr>
            </a:tbl>
          </a:graphicData>
        </a:graphic>
      </p:graphicFrame>
    </p:spTree>
    <p:extLst>
      <p:ext uri="{BB962C8B-B14F-4D97-AF65-F5344CB8AC3E}">
        <p14:creationId xmlns:p14="http://schemas.microsoft.com/office/powerpoint/2010/main" val="3677218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 name="Straight Connector 10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6073" y="489439"/>
            <a:ext cx="11139854" cy="930447"/>
          </a:xfrm>
        </p:spPr>
        <p:txBody>
          <a:bodyPr vert="horz" lIns="91440" tIns="45720" rIns="91440" bIns="45720" rtlCol="0" anchor="b">
            <a:normAutofit/>
          </a:bodyPr>
          <a:lstStyle/>
          <a:p>
            <a:pPr algn="ctr"/>
            <a:br>
              <a:rPr lang="en-US" sz="3000" kern="1200" dirty="0">
                <a:solidFill>
                  <a:schemeClr val="bg1"/>
                </a:solidFill>
                <a:latin typeface="+mj-lt"/>
                <a:ea typeface="+mj-ea"/>
                <a:cs typeface="+mj-cs"/>
              </a:rPr>
            </a:br>
            <a:endParaRPr lang="en-US" sz="3000" kern="1200" dirty="0">
              <a:solidFill>
                <a:schemeClr val="bg1"/>
              </a:solidFill>
              <a:latin typeface="+mj-lt"/>
              <a:ea typeface="+mj-ea"/>
              <a:cs typeface="+mj-cs"/>
            </a:endParaRPr>
          </a:p>
        </p:txBody>
      </p:sp>
      <p:cxnSp>
        <p:nvCxnSpPr>
          <p:cNvPr id="106" name="Straight Connector 10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230865" y="588889"/>
            <a:ext cx="10426889" cy="830997"/>
          </a:xfrm>
          <a:prstGeom prst="rect">
            <a:avLst/>
          </a:prstGeom>
          <a:noFill/>
        </p:spPr>
        <p:txBody>
          <a:bodyPr wrap="square" rtlCol="0">
            <a:spAutoFit/>
          </a:bodyPr>
          <a:lstStyle/>
          <a:p>
            <a:pPr>
              <a:spcAft>
                <a:spcPts val="600"/>
              </a:spcAft>
            </a:pPr>
            <a:r>
              <a:rPr lang="en-US" sz="4800" dirty="0"/>
              <a:t>Result</a:t>
            </a:r>
          </a:p>
        </p:txBody>
      </p:sp>
      <p:graphicFrame>
        <p:nvGraphicFramePr>
          <p:cNvPr id="3" name="Table 2">
            <a:extLst>
              <a:ext uri="{FF2B5EF4-FFF2-40B4-BE49-F238E27FC236}">
                <a16:creationId xmlns:a16="http://schemas.microsoft.com/office/drawing/2014/main" id="{392070F2-4DE4-4D19-85B6-21A8679A24C1}"/>
              </a:ext>
            </a:extLst>
          </p:cNvPr>
          <p:cNvGraphicFramePr>
            <a:graphicFrameLocks noGrp="1"/>
          </p:cNvGraphicFramePr>
          <p:nvPr>
            <p:extLst>
              <p:ext uri="{D42A27DB-BD31-4B8C-83A1-F6EECF244321}">
                <p14:modId xmlns:p14="http://schemas.microsoft.com/office/powerpoint/2010/main" val="2023034874"/>
              </p:ext>
            </p:extLst>
          </p:nvPr>
        </p:nvGraphicFramePr>
        <p:xfrm>
          <a:off x="2090082" y="2427541"/>
          <a:ext cx="7956738" cy="4008008"/>
        </p:xfrm>
        <a:graphic>
          <a:graphicData uri="http://schemas.openxmlformats.org/drawingml/2006/table">
            <a:tbl>
              <a:tblPr firstRow="1" firstCol="1" bandRow="1">
                <a:solidFill>
                  <a:schemeClr val="tx1">
                    <a:lumMod val="65000"/>
                    <a:lumOff val="35000"/>
                  </a:schemeClr>
                </a:solidFill>
              </a:tblPr>
              <a:tblGrid>
                <a:gridCol w="3144966">
                  <a:extLst>
                    <a:ext uri="{9D8B030D-6E8A-4147-A177-3AD203B41FA5}">
                      <a16:colId xmlns:a16="http://schemas.microsoft.com/office/drawing/2014/main" val="561527601"/>
                    </a:ext>
                  </a:extLst>
                </a:gridCol>
                <a:gridCol w="2369202">
                  <a:extLst>
                    <a:ext uri="{9D8B030D-6E8A-4147-A177-3AD203B41FA5}">
                      <a16:colId xmlns:a16="http://schemas.microsoft.com/office/drawing/2014/main" val="3294980759"/>
                    </a:ext>
                  </a:extLst>
                </a:gridCol>
                <a:gridCol w="2442570">
                  <a:extLst>
                    <a:ext uri="{9D8B030D-6E8A-4147-A177-3AD203B41FA5}">
                      <a16:colId xmlns:a16="http://schemas.microsoft.com/office/drawing/2014/main" val="3563552215"/>
                    </a:ext>
                  </a:extLst>
                </a:gridCol>
              </a:tblGrid>
              <a:tr h="269018">
                <a:tc>
                  <a:txBody>
                    <a:bodyPr/>
                    <a:lstStyle/>
                    <a:p>
                      <a:pPr marL="0" marR="0">
                        <a:lnSpc>
                          <a:spcPct val="107000"/>
                        </a:lnSpc>
                        <a:spcBef>
                          <a:spcPts val="0"/>
                        </a:spcBef>
                        <a:spcAft>
                          <a:spcPts val="0"/>
                        </a:spcAft>
                      </a:pPr>
                      <a:r>
                        <a:rPr lang="en-US" sz="1000" b="1" cap="all" spc="6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 Name</a:t>
                      </a:r>
                    </a:p>
                  </a:txBody>
                  <a:tcPr marL="61776" marR="61776" marT="61776" marB="61776">
                    <a:lnL w="12700" cmpd="sng">
                      <a:noFill/>
                    </a:lnL>
                    <a:lnR w="12700" cmpd="sng">
                      <a:noFill/>
                    </a:lnR>
                    <a:lnT w="12700" cmpd="sng">
                      <a:noFill/>
                    </a:lnT>
                    <a:lnB w="38100" cmpd="sng">
                      <a:noFill/>
                    </a:lnB>
                    <a:noFill/>
                  </a:tcPr>
                </a:tc>
                <a:tc>
                  <a:txBody>
                    <a:bodyPr/>
                    <a:lstStyle/>
                    <a:p>
                      <a:pPr marL="0" marR="0">
                        <a:lnSpc>
                          <a:spcPct val="107000"/>
                        </a:lnSpc>
                        <a:spcBef>
                          <a:spcPts val="0"/>
                        </a:spcBef>
                        <a:spcAft>
                          <a:spcPts val="0"/>
                        </a:spcAft>
                      </a:pPr>
                      <a:r>
                        <a:rPr lang="en-US" sz="1000" b="1" cap="all" spc="6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True Positive</a:t>
                      </a:r>
                    </a:p>
                  </a:txBody>
                  <a:tcPr marL="61776" marR="61776" marT="61776" marB="61776">
                    <a:lnL w="12700" cmpd="sng">
                      <a:noFill/>
                    </a:lnL>
                    <a:lnR w="12700" cmpd="sng">
                      <a:noFill/>
                    </a:lnR>
                    <a:lnT w="12700" cmpd="sng">
                      <a:noFill/>
                    </a:lnT>
                    <a:lnB w="38100" cmpd="sng">
                      <a:noFill/>
                    </a:lnB>
                    <a:noFill/>
                  </a:tcPr>
                </a:tc>
                <a:tc>
                  <a:txBody>
                    <a:bodyPr/>
                    <a:lstStyle/>
                    <a:p>
                      <a:pPr marL="0" marR="0">
                        <a:lnSpc>
                          <a:spcPct val="107000"/>
                        </a:lnSpc>
                        <a:spcBef>
                          <a:spcPts val="0"/>
                        </a:spcBef>
                        <a:spcAft>
                          <a:spcPts val="0"/>
                        </a:spcAft>
                      </a:pPr>
                      <a:r>
                        <a:rPr lang="en-US" sz="1000" b="1" cap="all" spc="6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False Positive</a:t>
                      </a:r>
                    </a:p>
                  </a:txBody>
                  <a:tcPr marL="61776" marR="61776" marT="61776" marB="61776">
                    <a:lnL w="12700" cmpd="sng">
                      <a:noFill/>
                    </a:lnL>
                    <a:lnR w="12700" cmpd="sng">
                      <a:noFill/>
                    </a:lnR>
                    <a:lnT w="12700" cmpd="sng">
                      <a:noFill/>
                    </a:lnT>
                    <a:lnB w="38100" cmpd="sng">
                      <a:noFill/>
                    </a:lnB>
                    <a:noFill/>
                  </a:tcPr>
                </a:tc>
                <a:extLst>
                  <a:ext uri="{0D108BD9-81ED-4DB2-BD59-A6C34878D82A}">
                    <a16:rowId xmlns:a16="http://schemas.microsoft.com/office/drawing/2014/main" val="4183310872"/>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Colgate Toothpaste</a:t>
                      </a:r>
                    </a:p>
                  </a:txBody>
                  <a:tcPr marL="30887" marR="30887" marT="0" marB="41183">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27</a:t>
                      </a:r>
                    </a:p>
                  </a:txBody>
                  <a:tcPr marL="30887" marR="30887" marT="0" marB="41183">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30887" marR="30887" marT="0" marB="41183">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extLst>
                  <a:ext uri="{0D108BD9-81ED-4DB2-BD59-A6C34878D82A}">
                    <a16:rowId xmlns:a16="http://schemas.microsoft.com/office/drawing/2014/main" val="114854553"/>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Italia Corn Flour</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38</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426592641"/>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Lasagne</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26</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3078904287"/>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Lifebuoy</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73</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964375699"/>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Macaroni</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34</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1979593621"/>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Marlboro</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24</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2425660696"/>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Mitchell-s Strawberry Jam</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21</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4113805156"/>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National Achar Gosht</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55</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7</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343945074"/>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National Vinegar</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39</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2424694583"/>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Nestle Mineral Water</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36</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657568293"/>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Ovaltine</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27</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3785690991"/>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Power _plus</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44</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354579967"/>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Rafhan Pudding  </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31</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1100729852"/>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Robin Bleach</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43</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3330758894"/>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Shan Korma Masala</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840660401"/>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Spaghetti</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24</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2939857297"/>
                  </a:ext>
                </a:extLst>
              </a:tr>
              <a:tr h="219331">
                <a:tc>
                  <a:txBody>
                    <a:bodyPr/>
                    <a:lstStyle/>
                    <a:p>
                      <a:pPr marL="0" marR="0">
                        <a:lnSpc>
                          <a:spcPct val="107000"/>
                        </a:lnSpc>
                        <a:spcBef>
                          <a:spcPts val="0"/>
                        </a:spcBef>
                        <a:spcAft>
                          <a:spcPts val="0"/>
                        </a:spcAft>
                      </a:pPr>
                      <a:r>
                        <a:rPr lang="en-US" sz="10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Tapal Green Tea</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33</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marL="0" marR="0">
                        <a:lnSpc>
                          <a:spcPct val="107000"/>
                        </a:lnSpc>
                        <a:spcBef>
                          <a:spcPts val="0"/>
                        </a:spcBef>
                        <a:spcAft>
                          <a:spcPts val="0"/>
                        </a:spcAft>
                      </a:pPr>
                      <a:r>
                        <a:rPr lang="en-US" sz="1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p>
                  </a:txBody>
                  <a:tcPr marL="30887" marR="30887" marT="0" marB="41183">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1782965883"/>
                  </a:ext>
                </a:extLst>
              </a:tr>
            </a:tbl>
          </a:graphicData>
        </a:graphic>
      </p:graphicFrame>
    </p:spTree>
    <p:extLst>
      <p:ext uri="{BB962C8B-B14F-4D97-AF65-F5344CB8AC3E}">
        <p14:creationId xmlns:p14="http://schemas.microsoft.com/office/powerpoint/2010/main" val="359571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mj-lt"/>
                <a:ea typeface="+mj-ea"/>
                <a:cs typeface="+mj-cs"/>
              </a:rPr>
              <a:t>GUI and Bill Generation </a:t>
            </a:r>
          </a:p>
        </p:txBody>
      </p:sp>
      <p:cxnSp>
        <p:nvCxnSpPr>
          <p:cNvPr id="41" name="Straight Connector 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ext&#10;&#10;Description automatically generated">
            <a:extLst>
              <a:ext uri="{FF2B5EF4-FFF2-40B4-BE49-F238E27FC236}">
                <a16:creationId xmlns:a16="http://schemas.microsoft.com/office/drawing/2014/main" id="{93A6A133-6996-426E-969A-7D73F7DC5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67" y="2516065"/>
            <a:ext cx="5455917" cy="3819142"/>
          </a:xfrm>
          <a:prstGeom prst="rect">
            <a:avLst/>
          </a:prstGeom>
        </p:spPr>
      </p:pic>
      <p:cxnSp>
        <p:nvCxnSpPr>
          <p:cNvPr id="43" name="Straight Connector 4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application&#10;&#10;Description automatically generated">
            <a:extLst>
              <a:ext uri="{FF2B5EF4-FFF2-40B4-BE49-F238E27FC236}">
                <a16:creationId xmlns:a16="http://schemas.microsoft.com/office/drawing/2014/main" id="{C3F3E86F-5A8B-41B6-AC89-FDFFF12A0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035" y="2596836"/>
            <a:ext cx="5858686" cy="3549964"/>
          </a:xfrm>
          <a:prstGeom prst="rect">
            <a:avLst/>
          </a:prstGeom>
        </p:spPr>
      </p:pic>
    </p:spTree>
    <p:extLst>
      <p:ext uri="{BB962C8B-B14F-4D97-AF65-F5344CB8AC3E}">
        <p14:creationId xmlns:p14="http://schemas.microsoft.com/office/powerpoint/2010/main" val="39848997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3973667" cy="5811837"/>
          </a:xfrm>
        </p:spPr>
        <p:txBody>
          <a:bodyPr>
            <a:normAutofit/>
          </a:bodyPr>
          <a:lstStyle/>
          <a:p>
            <a:r>
              <a:rPr lang="en-US" dirty="0">
                <a:solidFill>
                  <a:srgbClr val="FFFFFF"/>
                </a:solidFill>
              </a:rPr>
              <a:t>GUI Functioning</a:t>
            </a:r>
          </a:p>
        </p:txBody>
      </p:sp>
      <p:sp>
        <p:nvSpPr>
          <p:cNvPr id="3" name="Content Placeholder 2"/>
          <p:cNvSpPr>
            <a:spLocks noGrp="1"/>
          </p:cNvSpPr>
          <p:nvPr>
            <p:ph idx="1"/>
          </p:nvPr>
        </p:nvSpPr>
        <p:spPr>
          <a:xfrm>
            <a:off x="5362127" y="521419"/>
            <a:ext cx="5996871" cy="5811837"/>
          </a:xfrm>
        </p:spPr>
        <p:txBody>
          <a:bodyPr anchor="ctr">
            <a:normAutofit/>
          </a:bodyPr>
          <a:lstStyle/>
          <a:p>
            <a:pPr>
              <a:buFont typeface="Wingdings" panose="05000000000000000000" pitchFamily="2" charset="2"/>
              <a:buChar char="Ø"/>
            </a:pPr>
            <a:r>
              <a:rPr lang="en-US" sz="2000" dirty="0">
                <a:solidFill>
                  <a:srgbClr val="FFFFFF"/>
                </a:solidFill>
              </a:rPr>
              <a:t>Thread instance for GUI.</a:t>
            </a:r>
          </a:p>
          <a:p>
            <a:r>
              <a:rPr lang="en-US" sz="2000" dirty="0">
                <a:solidFill>
                  <a:srgbClr val="FFFFFF"/>
                </a:solidFill>
              </a:rPr>
              <a:t> Checkout button</a:t>
            </a:r>
          </a:p>
          <a:p>
            <a:r>
              <a:rPr lang="en-US" sz="2000" dirty="0">
                <a:solidFill>
                  <a:srgbClr val="FFFFFF"/>
                </a:solidFill>
              </a:rPr>
              <a:t>Inventory for scanned items</a:t>
            </a:r>
          </a:p>
          <a:p>
            <a:r>
              <a:rPr lang="en-US" sz="2000" dirty="0">
                <a:solidFill>
                  <a:srgbClr val="FFFFFF"/>
                </a:solidFill>
              </a:rPr>
              <a:t>Total amount for current items</a:t>
            </a:r>
          </a:p>
          <a:p>
            <a:pPr>
              <a:buFont typeface="Wingdings" panose="05000000000000000000" pitchFamily="2" charset="2"/>
              <a:buChar char="Ø"/>
            </a:pPr>
            <a:r>
              <a:rPr lang="en-US" sz="2000" dirty="0">
                <a:solidFill>
                  <a:srgbClr val="FFFFFF"/>
                </a:solidFill>
              </a:rPr>
              <a:t>Final Bill Generation</a:t>
            </a:r>
          </a:p>
          <a:p>
            <a:r>
              <a:rPr lang="en-US" sz="2000" dirty="0">
                <a:solidFill>
                  <a:srgbClr val="FFFFFF"/>
                </a:solidFill>
              </a:rPr>
              <a:t>New widget instance</a:t>
            </a:r>
          </a:p>
          <a:p>
            <a:r>
              <a:rPr lang="en-US" sz="2000" dirty="0">
                <a:solidFill>
                  <a:srgbClr val="FFFFFF"/>
                </a:solidFill>
              </a:rPr>
              <a:t>Each item details, totaling</a:t>
            </a:r>
          </a:p>
          <a:p>
            <a:pPr>
              <a:buFont typeface="Wingdings" panose="05000000000000000000" pitchFamily="2" charset="2"/>
              <a:buChar char="Ø"/>
            </a:pPr>
            <a:r>
              <a:rPr lang="en-US" sz="2000" dirty="0">
                <a:solidFill>
                  <a:srgbClr val="FFFFFF"/>
                </a:solidFill>
              </a:rPr>
              <a:t>Time delay</a:t>
            </a:r>
          </a:p>
          <a:p>
            <a:pPr>
              <a:buFont typeface="Wingdings" panose="05000000000000000000" pitchFamily="2" charset="2"/>
              <a:buChar char="Ø"/>
            </a:pPr>
            <a:r>
              <a:rPr lang="en-US" sz="2000" dirty="0">
                <a:solidFill>
                  <a:srgbClr val="FFFFFF"/>
                </a:solidFill>
              </a:rPr>
              <a:t>Updation of Database</a:t>
            </a:r>
          </a:p>
          <a:p>
            <a:r>
              <a:rPr lang="en-US" sz="2000" dirty="0">
                <a:solidFill>
                  <a:srgbClr val="FFFFFF"/>
                </a:solidFill>
              </a:rPr>
              <a:t>At the end of order</a:t>
            </a:r>
          </a:p>
          <a:p>
            <a:pPr>
              <a:buFont typeface="Wingdings" panose="05000000000000000000" pitchFamily="2" charset="2"/>
              <a:buChar char="Ø"/>
            </a:pPr>
            <a:r>
              <a:rPr lang="en-US" sz="2000" dirty="0">
                <a:solidFill>
                  <a:srgbClr val="FFFFFF"/>
                </a:solidFill>
              </a:rPr>
              <a:t>Inventory Flushing for the new user</a:t>
            </a:r>
          </a:p>
          <a:p>
            <a:pPr>
              <a:buFont typeface="Wingdings" panose="05000000000000000000" pitchFamily="2" charset="2"/>
              <a:buChar char="Ø"/>
            </a:pPr>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141760256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lose up of a leaf&#10;&#10;Description automatically generated with medium confidence">
            <a:extLst>
              <a:ext uri="{FF2B5EF4-FFF2-40B4-BE49-F238E27FC236}">
                <a16:creationId xmlns:a16="http://schemas.microsoft.com/office/drawing/2014/main" id="{F533C8DB-5000-45AB-93EB-314A82CD6DCB}"/>
              </a:ext>
            </a:extLst>
          </p:cNvPr>
          <p:cNvPicPr>
            <a:picLocks noChangeAspect="1"/>
          </p:cNvPicPr>
          <p:nvPr/>
        </p:nvPicPr>
        <p:blipFill rotWithShape="1">
          <a:blip r:embed="rId2">
            <a:alphaModFix amt="35000"/>
          </a:blip>
          <a:srcRect t="654" b="15077"/>
          <a:stretch/>
        </p:blipFill>
        <p:spPr>
          <a:xfrm>
            <a:off x="20" y="1"/>
            <a:ext cx="12191980" cy="6857999"/>
          </a:xfrm>
          <a:prstGeom prst="rect">
            <a:avLst/>
          </a:prstGeom>
        </p:spPr>
      </p:pic>
      <p:sp>
        <p:nvSpPr>
          <p:cNvPr id="5" name="Title 1">
            <a:extLst>
              <a:ext uri="{FF2B5EF4-FFF2-40B4-BE49-F238E27FC236}">
                <a16:creationId xmlns:a16="http://schemas.microsoft.com/office/drawing/2014/main" id="{F9FACFCF-CA26-490B-BDF4-C1993C404086}"/>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b="1">
                <a:solidFill>
                  <a:srgbClr val="FFFFFF"/>
                </a:solidFill>
              </a:rPr>
              <a:t>Presentation Outline</a:t>
            </a:r>
          </a:p>
        </p:txBody>
      </p:sp>
      <p:cxnSp>
        <p:nvCxnSpPr>
          <p:cNvPr id="39" name="Straight Connector 3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03C0785-2E4C-42B6-B59B-263F39EE9C46}"/>
              </a:ext>
            </a:extLst>
          </p:cNvPr>
          <p:cNvSpPr txBox="1"/>
          <p:nvPr/>
        </p:nvSpPr>
        <p:spPr>
          <a:xfrm>
            <a:off x="838200" y="2586789"/>
            <a:ext cx="10515600" cy="3590174"/>
          </a:xfrm>
          <a:prstGeom prst="rect">
            <a:avLst/>
          </a:prstGeom>
        </p:spPr>
        <p:txBody>
          <a:bodyPr vert="horz" lIns="91440" tIns="45720" rIns="91440" bIns="45720" rtlCol="0">
            <a:normAutofit/>
          </a:bodyPr>
          <a:lstStyle/>
          <a:p>
            <a:pPr>
              <a:lnSpc>
                <a:spcPct val="90000"/>
              </a:lnSpc>
              <a:spcAft>
                <a:spcPts val="600"/>
              </a:spcAft>
            </a:pPr>
            <a:endParaRPr lang="en-US" sz="2800" dirty="0"/>
          </a:p>
        </p:txBody>
      </p:sp>
      <p:graphicFrame>
        <p:nvGraphicFramePr>
          <p:cNvPr id="32" name="TextBox 1">
            <a:extLst>
              <a:ext uri="{FF2B5EF4-FFF2-40B4-BE49-F238E27FC236}">
                <a16:creationId xmlns:a16="http://schemas.microsoft.com/office/drawing/2014/main" id="{F20200E9-E1F7-47E4-8DE3-48D782926639}"/>
              </a:ext>
            </a:extLst>
          </p:cNvPr>
          <p:cNvGraphicFramePr/>
          <p:nvPr>
            <p:extLst>
              <p:ext uri="{D42A27DB-BD31-4B8C-83A1-F6EECF244321}">
                <p14:modId xmlns:p14="http://schemas.microsoft.com/office/powerpoint/2010/main" val="4106126602"/>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0027898"/>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System Level Diagram FOR GUI</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83598"/>
            <a:ext cx="10515600" cy="2679807"/>
          </a:xfrm>
        </p:spPr>
      </p:pic>
    </p:spTree>
    <p:extLst>
      <p:ext uri="{BB962C8B-B14F-4D97-AF65-F5344CB8AC3E}">
        <p14:creationId xmlns:p14="http://schemas.microsoft.com/office/powerpoint/2010/main" val="30807775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22">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4">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18819-486D-4B20-9986-6E2C9359D3E1}"/>
              </a:ext>
            </a:extLst>
          </p:cNvPr>
          <p:cNvSpPr>
            <a:spLocks noGrp="1"/>
          </p:cNvSpPr>
          <p:nvPr>
            <p:ph type="title"/>
          </p:nvPr>
        </p:nvSpPr>
        <p:spPr>
          <a:xfrm>
            <a:off x="630935" y="630936"/>
            <a:ext cx="5330275" cy="1951075"/>
          </a:xfrm>
          <a:noFill/>
        </p:spPr>
        <p:txBody>
          <a:bodyPr vert="horz" lIns="91440" tIns="45720" rIns="91440" bIns="45720" rtlCol="0" anchor="t">
            <a:normAutofit/>
          </a:bodyPr>
          <a:lstStyle/>
          <a:p>
            <a:r>
              <a:rPr lang="en-US" sz="4800">
                <a:solidFill>
                  <a:schemeClr val="bg1"/>
                </a:solidFill>
              </a:rPr>
              <a:t>Database</a:t>
            </a:r>
          </a:p>
        </p:txBody>
      </p:sp>
      <p:sp>
        <p:nvSpPr>
          <p:cNvPr id="29"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4" name="Straight Connector 43">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7" name="Picture 6" descr="Graphical user interface&#10;&#10;Description automatically generated with low confidence">
            <a:extLst>
              <a:ext uri="{FF2B5EF4-FFF2-40B4-BE49-F238E27FC236}">
                <a16:creationId xmlns:a16="http://schemas.microsoft.com/office/drawing/2014/main" id="{587E7BE6-B2F5-47F9-9200-9936515984DB}"/>
              </a:ext>
            </a:extLst>
          </p:cNvPr>
          <p:cNvPicPr>
            <a:picLocks noChangeAspect="1"/>
          </p:cNvPicPr>
          <p:nvPr/>
        </p:nvPicPr>
        <p:blipFill rotWithShape="1">
          <a:blip r:embed="rId2">
            <a:extLst>
              <a:ext uri="{28A0092B-C50C-407E-A947-70E740481C1C}">
                <a14:useLocalDpi xmlns:a14="http://schemas.microsoft.com/office/drawing/2010/main" val="0"/>
              </a:ext>
            </a:extLst>
          </a:blip>
          <a:srcRect r="47790"/>
          <a:stretch/>
        </p:blipFill>
        <p:spPr>
          <a:xfrm>
            <a:off x="7316916" y="207926"/>
            <a:ext cx="4355955" cy="5348038"/>
          </a:xfrm>
          <a:prstGeom prst="rect">
            <a:avLst/>
          </a:prstGeom>
        </p:spPr>
      </p:pic>
      <p:sp>
        <p:nvSpPr>
          <p:cNvPr id="30" name="Content Placeholder 29">
            <a:extLst>
              <a:ext uri="{FF2B5EF4-FFF2-40B4-BE49-F238E27FC236}">
                <a16:creationId xmlns:a16="http://schemas.microsoft.com/office/drawing/2014/main" id="{4976D263-4A6D-41B3-A5B4-898FA75F2F84}"/>
              </a:ext>
            </a:extLst>
          </p:cNvPr>
          <p:cNvSpPr>
            <a:spLocks noGrp="1"/>
          </p:cNvSpPr>
          <p:nvPr>
            <p:ph sz="half" idx="1"/>
          </p:nvPr>
        </p:nvSpPr>
        <p:spPr>
          <a:xfrm>
            <a:off x="838199" y="1432560"/>
            <a:ext cx="6095997" cy="4744403"/>
          </a:xfrm>
        </p:spPr>
        <p:txBody>
          <a:bodyPr>
            <a:normAutofit/>
          </a:bodyPr>
          <a:lstStyle/>
          <a:p>
            <a:r>
              <a:rPr lang="en-US" dirty="0">
                <a:solidFill>
                  <a:schemeClr val="bg1"/>
                </a:solidFill>
              </a:rPr>
              <a:t>We are Using MySQL Database for maintaining the Inventory of our Grocery Products. </a:t>
            </a:r>
          </a:p>
          <a:p>
            <a:r>
              <a:rPr lang="en-US" dirty="0">
                <a:solidFill>
                  <a:schemeClr val="bg1"/>
                </a:solidFill>
              </a:rPr>
              <a:t>We Have Total Of 17 classes so there are 17 rows of product.</a:t>
            </a:r>
          </a:p>
          <a:p>
            <a:r>
              <a:rPr lang="en-US" dirty="0">
                <a:solidFill>
                  <a:schemeClr val="bg1"/>
                </a:solidFill>
              </a:rPr>
              <a:t>MySQL is open source, reliable, compatible with all major hosting providers, cost-effective, and easy to manage. </a:t>
            </a:r>
          </a:p>
          <a:p>
            <a:endParaRPr lang="en-US" dirty="0">
              <a:solidFill>
                <a:schemeClr val="bg1"/>
              </a:solidFill>
            </a:endParaRPr>
          </a:p>
        </p:txBody>
      </p:sp>
    </p:spTree>
    <p:extLst>
      <p:ext uri="{BB962C8B-B14F-4D97-AF65-F5344CB8AC3E}">
        <p14:creationId xmlns:p14="http://schemas.microsoft.com/office/powerpoint/2010/main" val="240906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9957942-4B48-4CC7-8024-ED32E712BC09}"/>
              </a:ext>
            </a:extLst>
          </p:cNvPr>
          <p:cNvPicPr>
            <a:picLocks noChangeAspect="1"/>
          </p:cNvPicPr>
          <p:nvPr/>
        </p:nvPicPr>
        <p:blipFill rotWithShape="1">
          <a:blip r:embed="rId2">
            <a:alphaModFix amt="35000"/>
          </a:blip>
          <a:srcRect t="25000"/>
          <a:stretch/>
        </p:blipFill>
        <p:spPr>
          <a:xfrm>
            <a:off x="20" y="1"/>
            <a:ext cx="12191980" cy="6857999"/>
          </a:xfrm>
          <a:prstGeom prst="rect">
            <a:avLst/>
          </a:prstGeom>
        </p:spPr>
      </p:pic>
      <p:sp>
        <p:nvSpPr>
          <p:cNvPr id="2" name="Title 1">
            <a:extLst>
              <a:ext uri="{FF2B5EF4-FFF2-40B4-BE49-F238E27FC236}">
                <a16:creationId xmlns:a16="http://schemas.microsoft.com/office/drawing/2014/main" id="{07BAF826-4219-4406-9F7C-C5E69DA11709}"/>
              </a:ext>
            </a:extLst>
          </p:cNvPr>
          <p:cNvSpPr>
            <a:spLocks noGrp="1"/>
          </p:cNvSpPr>
          <p:nvPr>
            <p:ph type="title"/>
          </p:nvPr>
        </p:nvSpPr>
        <p:spPr>
          <a:xfrm>
            <a:off x="838201" y="1065862"/>
            <a:ext cx="3313164" cy="4726276"/>
          </a:xfrm>
        </p:spPr>
        <p:txBody>
          <a:bodyPr>
            <a:normAutofit/>
          </a:bodyPr>
          <a:lstStyle/>
          <a:p>
            <a:pPr algn="r"/>
            <a:r>
              <a:rPr lang="en-US" sz="3700" dirty="0">
                <a:solidFill>
                  <a:srgbClr val="FFFFFF"/>
                </a:solidFill>
              </a:rPr>
              <a:t>Hardware Implementation</a:t>
            </a: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0B24682-344D-4582-984A-978D9C681650}"/>
              </a:ext>
            </a:extLst>
          </p:cNvPr>
          <p:cNvGraphicFramePr>
            <a:graphicFrameLocks noGrp="1"/>
          </p:cNvGraphicFramePr>
          <p:nvPr>
            <p:ph idx="1"/>
            <p:extLst>
              <p:ext uri="{D42A27DB-BD31-4B8C-83A1-F6EECF244321}">
                <p14:modId xmlns:p14="http://schemas.microsoft.com/office/powerpoint/2010/main" val="449002176"/>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091643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5027-6737-4B60-981D-E8B06FF245CE}"/>
              </a:ext>
            </a:extLst>
          </p:cNvPr>
          <p:cNvSpPr>
            <a:spLocks noGrp="1"/>
          </p:cNvSpPr>
          <p:nvPr>
            <p:ph type="title"/>
          </p:nvPr>
        </p:nvSpPr>
        <p:spPr>
          <a:xfrm>
            <a:off x="838200" y="365125"/>
            <a:ext cx="10515600" cy="1325563"/>
          </a:xfrm>
        </p:spPr>
        <p:txBody>
          <a:bodyPr>
            <a:normAutofit/>
          </a:bodyPr>
          <a:lstStyle/>
          <a:p>
            <a:r>
              <a:rPr lang="en-US" dirty="0"/>
              <a:t>Efficient Approach</a:t>
            </a:r>
          </a:p>
        </p:txBody>
      </p:sp>
      <p:graphicFrame>
        <p:nvGraphicFramePr>
          <p:cNvPr id="5" name="Content Placeholder 2">
            <a:extLst>
              <a:ext uri="{FF2B5EF4-FFF2-40B4-BE49-F238E27FC236}">
                <a16:creationId xmlns:a16="http://schemas.microsoft.com/office/drawing/2014/main" id="{F7FFC147-1B13-4FBE-8639-4042F336D2B8}"/>
              </a:ext>
            </a:extLst>
          </p:cNvPr>
          <p:cNvGraphicFramePr>
            <a:graphicFrameLocks noGrp="1"/>
          </p:cNvGraphicFramePr>
          <p:nvPr>
            <p:ph idx="1"/>
            <p:extLst>
              <p:ext uri="{D42A27DB-BD31-4B8C-83A1-F6EECF244321}">
                <p14:modId xmlns:p14="http://schemas.microsoft.com/office/powerpoint/2010/main" val="18472194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33872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6968" y="1472184"/>
            <a:ext cx="3767328" cy="4581144"/>
          </a:xfrm>
        </p:spPr>
        <p:txBody>
          <a:bodyPr anchor="t">
            <a:normAutofit/>
          </a:bodyPr>
          <a:lstStyle/>
          <a:p>
            <a:r>
              <a:rPr lang="en-US" sz="5400" dirty="0"/>
              <a:t>Conclusion</a:t>
            </a:r>
          </a:p>
        </p:txBody>
      </p:sp>
      <p:sp>
        <p:nvSpPr>
          <p:cNvPr id="3" name="Content Placeholder 2"/>
          <p:cNvSpPr>
            <a:spLocks noGrp="1"/>
          </p:cNvSpPr>
          <p:nvPr>
            <p:ph idx="1"/>
          </p:nvPr>
        </p:nvSpPr>
        <p:spPr>
          <a:xfrm>
            <a:off x="5248656" y="1472184"/>
            <a:ext cx="6153912" cy="4581144"/>
          </a:xfrm>
        </p:spPr>
        <p:txBody>
          <a:bodyPr>
            <a:normAutofit/>
          </a:bodyPr>
          <a:lstStyle/>
          <a:p>
            <a:r>
              <a:rPr lang="en-US" sz="2000" dirty="0"/>
              <a:t>The smart cart system suggested in this study outperforms existing unmanned store options in terms of cost-performance ratio. </a:t>
            </a:r>
          </a:p>
          <a:p>
            <a:r>
              <a:rPr lang="en-US" sz="2000" dirty="0"/>
              <a:t>Even if the capacity increases, the proposed system is unaffected. It also consumes a little amount of CPU power.</a:t>
            </a:r>
          </a:p>
          <a:p>
            <a:r>
              <a:rPr lang="en-US" sz="2000" dirty="0"/>
              <a:t>Furthermore, unlike the traditional way, RFID does not have to be attached to all items. Speed and accuracy are trade-offs in the world of product detection, however because this system required real-time processing, it was done using YOLO. </a:t>
            </a:r>
          </a:p>
          <a:p>
            <a:r>
              <a:rPr lang="en-US" sz="2000" dirty="0"/>
              <a:t>It is expected that in the future, this section can be substantially enhanced by updating the object detection model.</a:t>
            </a:r>
          </a:p>
        </p:txBody>
      </p:sp>
      <p:grpSp>
        <p:nvGrpSpPr>
          <p:cNvPr id="30" name="Group 7">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3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Isosceles Triangle 30">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Tree>
    <p:extLst>
      <p:ext uri="{BB962C8B-B14F-4D97-AF65-F5344CB8AC3E}">
        <p14:creationId xmlns:p14="http://schemas.microsoft.com/office/powerpoint/2010/main" val="329526513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68821326-063D-4888-9BC4-12D28DE818BD}"/>
              </a:ext>
            </a:extLst>
          </p:cNvPr>
          <p:cNvPicPr>
            <a:picLocks noChangeAspect="1"/>
          </p:cNvPicPr>
          <p:nvPr/>
        </p:nvPicPr>
        <p:blipFill rotWithShape="1">
          <a:blip r:embed="rId2">
            <a:alphaModFix amt="35000"/>
          </a:blip>
          <a:srcRect/>
          <a:stretch/>
        </p:blipFill>
        <p:spPr>
          <a:xfrm>
            <a:off x="0" y="10"/>
            <a:ext cx="12191980"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a:solidFill>
                  <a:srgbClr val="FFFFFF"/>
                </a:solidFill>
              </a:rPr>
              <a:t>Deliverables </a:t>
            </a:r>
          </a:p>
        </p:txBody>
      </p:sp>
      <p:graphicFrame>
        <p:nvGraphicFramePr>
          <p:cNvPr id="37" name="Content Placeholder 2">
            <a:extLst>
              <a:ext uri="{FF2B5EF4-FFF2-40B4-BE49-F238E27FC236}">
                <a16:creationId xmlns:a16="http://schemas.microsoft.com/office/drawing/2014/main" id="{71ACFC41-04A2-4E17-9239-B08F626EB060}"/>
              </a:ext>
            </a:extLst>
          </p:cNvPr>
          <p:cNvGraphicFramePr>
            <a:graphicFrameLocks noGrp="1"/>
          </p:cNvGraphicFramePr>
          <p:nvPr>
            <p:ph idx="1"/>
            <p:extLst>
              <p:ext uri="{D42A27DB-BD31-4B8C-83A1-F6EECF244321}">
                <p14:modId xmlns:p14="http://schemas.microsoft.com/office/powerpoint/2010/main" val="9512322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21715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3C303FC-4A2E-47F0-81E7-1747CFE82781}"/>
              </a:ext>
            </a:extLst>
          </p:cNvPr>
          <p:cNvPicPr>
            <a:picLocks noChangeAspect="1"/>
          </p:cNvPicPr>
          <p:nvPr/>
        </p:nvPicPr>
        <p:blipFill rotWithShape="1">
          <a:blip r:embed="rId2">
            <a:alphaModFix amt="35000"/>
          </a:blip>
          <a:srcRect t="21329"/>
          <a:stretch/>
        </p:blipFill>
        <p:spPr>
          <a:xfrm>
            <a:off x="20" y="10"/>
            <a:ext cx="12191980"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dirty="0">
                <a:solidFill>
                  <a:srgbClr val="FFFFFF"/>
                </a:solidFill>
              </a:rPr>
              <a:t>Future Work</a:t>
            </a:r>
          </a:p>
        </p:txBody>
      </p:sp>
      <p:graphicFrame>
        <p:nvGraphicFramePr>
          <p:cNvPr id="5" name="Content Placeholder 2">
            <a:extLst>
              <a:ext uri="{FF2B5EF4-FFF2-40B4-BE49-F238E27FC236}">
                <a16:creationId xmlns:a16="http://schemas.microsoft.com/office/drawing/2014/main" id="{D8C93233-CDCD-468C-94D9-2F007AC94D94}"/>
              </a:ext>
            </a:extLst>
          </p:cNvPr>
          <p:cNvGraphicFramePr>
            <a:graphicFrameLocks noGrp="1"/>
          </p:cNvGraphicFramePr>
          <p:nvPr>
            <p:ph idx="1"/>
            <p:extLst>
              <p:ext uri="{D42A27DB-BD31-4B8C-83A1-F6EECF244321}">
                <p14:modId xmlns:p14="http://schemas.microsoft.com/office/powerpoint/2010/main" val="19617699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7963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bandicam 2021-06-23 04-35-27-694 (online-video-cutter.com)">
            <a:hlinkClick r:id="" action="ppaction://media"/>
            <a:extLst>
              <a:ext uri="{FF2B5EF4-FFF2-40B4-BE49-F238E27FC236}">
                <a16:creationId xmlns:a16="http://schemas.microsoft.com/office/drawing/2014/main" id="{870C1C14-BC01-47F4-A506-CAAD97D2D3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3359" y="834390"/>
            <a:ext cx="9225281" cy="5189220"/>
          </a:xfrm>
          <a:prstGeom prst="rect">
            <a:avLst/>
          </a:prstGeom>
        </p:spPr>
      </p:pic>
      <p:sp>
        <p:nvSpPr>
          <p:cNvPr id="3" name="TextBox 2">
            <a:extLst>
              <a:ext uri="{FF2B5EF4-FFF2-40B4-BE49-F238E27FC236}">
                <a16:creationId xmlns:a16="http://schemas.microsoft.com/office/drawing/2014/main" id="{AB909706-0A00-4464-AA89-F11FB8C29CF7}"/>
              </a:ext>
            </a:extLst>
          </p:cNvPr>
          <p:cNvSpPr txBox="1"/>
          <p:nvPr/>
        </p:nvSpPr>
        <p:spPr>
          <a:xfrm>
            <a:off x="1699776" y="187629"/>
            <a:ext cx="4653280" cy="800219"/>
          </a:xfrm>
          <a:prstGeom prst="rect">
            <a:avLst/>
          </a:prstGeom>
          <a:noFill/>
        </p:spPr>
        <p:txBody>
          <a:bodyPr wrap="square" rtlCol="0">
            <a:spAutoFit/>
          </a:bodyPr>
          <a:lstStyle/>
          <a:p>
            <a:r>
              <a:rPr lang="en-US" sz="2800" dirty="0"/>
              <a:t>SHORT DEMO</a:t>
            </a:r>
            <a:endParaRPr lang="en-US" dirty="0"/>
          </a:p>
          <a:p>
            <a:endParaRPr lang="en-US" dirty="0"/>
          </a:p>
        </p:txBody>
      </p:sp>
    </p:spTree>
    <p:extLst>
      <p:ext uri="{BB962C8B-B14F-4D97-AF65-F5344CB8AC3E}">
        <p14:creationId xmlns:p14="http://schemas.microsoft.com/office/powerpoint/2010/main" val="374505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0079E0-0D4D-4153-A2F2-833B4D1F9150}"/>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References:</a:t>
            </a:r>
          </a:p>
        </p:txBody>
      </p:sp>
      <p:sp>
        <p:nvSpPr>
          <p:cNvPr id="3" name="Content Placeholder 2">
            <a:extLst>
              <a:ext uri="{FF2B5EF4-FFF2-40B4-BE49-F238E27FC236}">
                <a16:creationId xmlns:a16="http://schemas.microsoft.com/office/drawing/2014/main" id="{366DE1DB-957D-4128-AD05-8856C2E70C5D}"/>
              </a:ext>
            </a:extLst>
          </p:cNvPr>
          <p:cNvSpPr>
            <a:spLocks noGrp="1"/>
          </p:cNvSpPr>
          <p:nvPr>
            <p:ph idx="1"/>
          </p:nvPr>
        </p:nvSpPr>
        <p:spPr>
          <a:xfrm>
            <a:off x="847632" y="2032126"/>
            <a:ext cx="10515598" cy="4154361"/>
          </a:xfrm>
        </p:spPr>
        <p:txBody>
          <a:bodyPr>
            <a:normAutofit/>
          </a:bodyPr>
          <a:lstStyle/>
          <a:p>
            <a:r>
              <a:rPr lang="en-US" sz="1400" dirty="0">
                <a:solidFill>
                  <a:srgbClr val="FFFFFF"/>
                </a:solidFill>
              </a:rPr>
              <a:t>T. Winlock, E. Christiansen and S. </a:t>
            </a:r>
            <a:r>
              <a:rPr lang="en-US" sz="1400" dirty="0" err="1">
                <a:solidFill>
                  <a:srgbClr val="FFFFFF"/>
                </a:solidFill>
              </a:rPr>
              <a:t>Belongie</a:t>
            </a:r>
            <a:r>
              <a:rPr lang="en-US" sz="1400" dirty="0">
                <a:solidFill>
                  <a:srgbClr val="FFFFFF"/>
                </a:solidFill>
              </a:rPr>
              <a:t>, "Toward real-time grocery detection for the visually impaired," 2010 IEEE Computer Society Conference on Computer Vision and Pattern Recognition - Workshops, 2010, pp. 49-56, </a:t>
            </a:r>
            <a:r>
              <a:rPr lang="en-US" sz="1400" dirty="0" err="1">
                <a:solidFill>
                  <a:srgbClr val="FFFFFF"/>
                </a:solidFill>
              </a:rPr>
              <a:t>doi</a:t>
            </a:r>
            <a:r>
              <a:rPr lang="en-US" sz="1400" dirty="0">
                <a:solidFill>
                  <a:srgbClr val="FFFFFF"/>
                </a:solidFill>
              </a:rPr>
              <a:t>: 10.1109/CVPRW.2010.5543576.</a:t>
            </a:r>
          </a:p>
          <a:p>
            <a:r>
              <a:rPr lang="en-US" sz="1400" dirty="0">
                <a:solidFill>
                  <a:srgbClr val="FFFFFF"/>
                </a:solidFill>
              </a:rPr>
              <a:t>Herbert Bay, Andreas </a:t>
            </a:r>
            <a:r>
              <a:rPr lang="en-US" sz="1400" dirty="0" err="1">
                <a:solidFill>
                  <a:srgbClr val="FFFFFF"/>
                </a:solidFill>
              </a:rPr>
              <a:t>Ess</a:t>
            </a:r>
            <a:r>
              <a:rPr lang="en-US" sz="1400" dirty="0">
                <a:solidFill>
                  <a:srgbClr val="FFFFFF"/>
                </a:solidFill>
              </a:rPr>
              <a:t>, </a:t>
            </a:r>
            <a:r>
              <a:rPr lang="en-US" sz="1400" dirty="0" err="1">
                <a:solidFill>
                  <a:srgbClr val="FFFFFF"/>
                </a:solidFill>
              </a:rPr>
              <a:t>Tinne</a:t>
            </a:r>
            <a:r>
              <a:rPr lang="en-US" sz="1400" dirty="0">
                <a:solidFill>
                  <a:srgbClr val="FFFFFF"/>
                </a:solidFill>
              </a:rPr>
              <a:t> </a:t>
            </a:r>
            <a:r>
              <a:rPr lang="en-US" sz="1400" dirty="0" err="1">
                <a:solidFill>
                  <a:srgbClr val="FFFFFF"/>
                </a:solidFill>
              </a:rPr>
              <a:t>Tuytelaars</a:t>
            </a:r>
            <a:r>
              <a:rPr lang="en-US" sz="1400" dirty="0">
                <a:solidFill>
                  <a:srgbClr val="FFFFFF"/>
                </a:solidFill>
              </a:rPr>
              <a:t>, and Luc Van Gool. 2008. Speeded-Up Robust Features (SURF). &lt;</a:t>
            </a:r>
            <a:r>
              <a:rPr lang="en-US" sz="1400" dirty="0" err="1">
                <a:solidFill>
                  <a:srgbClr val="FFFFFF"/>
                </a:solidFill>
              </a:rPr>
              <a:t>i</a:t>
            </a:r>
            <a:r>
              <a:rPr lang="en-US" sz="1400" dirty="0">
                <a:solidFill>
                  <a:srgbClr val="FFFFFF"/>
                </a:solidFill>
              </a:rPr>
              <a:t>&gt;</a:t>
            </a:r>
            <a:r>
              <a:rPr lang="en-US" sz="1400" dirty="0" err="1">
                <a:solidFill>
                  <a:srgbClr val="FFFFFF"/>
                </a:solidFill>
              </a:rPr>
              <a:t>Comput</a:t>
            </a:r>
            <a:r>
              <a:rPr lang="en-US" sz="1400" dirty="0">
                <a:solidFill>
                  <a:srgbClr val="FFFFFF"/>
                </a:solidFill>
              </a:rPr>
              <a:t>. Vis. Image </a:t>
            </a:r>
            <a:r>
              <a:rPr lang="en-US" sz="1400" dirty="0" err="1">
                <a:solidFill>
                  <a:srgbClr val="FFFFFF"/>
                </a:solidFill>
              </a:rPr>
              <a:t>Underst</a:t>
            </a:r>
            <a:r>
              <a:rPr lang="en-US" sz="1400" dirty="0">
                <a:solidFill>
                  <a:srgbClr val="FFFFFF"/>
                </a:solidFill>
              </a:rPr>
              <a:t>.&lt;/</a:t>
            </a:r>
            <a:r>
              <a:rPr lang="en-US" sz="1400" dirty="0" err="1">
                <a:solidFill>
                  <a:srgbClr val="FFFFFF"/>
                </a:solidFill>
              </a:rPr>
              <a:t>i</a:t>
            </a:r>
            <a:r>
              <a:rPr lang="en-US" sz="1400" dirty="0">
                <a:solidFill>
                  <a:srgbClr val="FFFFFF"/>
                </a:solidFill>
              </a:rPr>
              <a:t>&gt; 110, 3 (June, 2008), 346–359. DOI:https://doi.org/10.1016/j.cviu.2007.09.014</a:t>
            </a:r>
          </a:p>
          <a:p>
            <a:r>
              <a:rPr lang="en-US" sz="1400" dirty="0">
                <a:solidFill>
                  <a:srgbClr val="FFFFFF"/>
                </a:solidFill>
              </a:rPr>
              <a:t>Recognizing Products: A Per-exemplar Multi-label Image Classification Approach,</a:t>
            </a:r>
            <a:r>
              <a:rPr lang="fr-FR" sz="1400" dirty="0">
                <a:solidFill>
                  <a:srgbClr val="FFFFFF"/>
                </a:solidFill>
              </a:rPr>
              <a:t> D. Fleet et al. (</a:t>
            </a:r>
            <a:r>
              <a:rPr lang="fr-FR" sz="1400" dirty="0" err="1">
                <a:solidFill>
                  <a:srgbClr val="FFFFFF"/>
                </a:solidFill>
              </a:rPr>
              <a:t>Eds</a:t>
            </a:r>
            <a:r>
              <a:rPr lang="fr-FR" sz="1400" dirty="0">
                <a:solidFill>
                  <a:srgbClr val="FFFFFF"/>
                </a:solidFill>
              </a:rPr>
              <a:t>.): ECCV 2014, Part II, LNCS 8690, pp. 440–455, 2014. </a:t>
            </a:r>
            <a:r>
              <a:rPr lang="fr-FR" sz="1400" dirty="0" err="1">
                <a:solidFill>
                  <a:srgbClr val="FFFFFF"/>
                </a:solidFill>
              </a:rPr>
              <a:t>doi:http</a:t>
            </a:r>
            <a:r>
              <a:rPr lang="fr-FR" sz="1400" dirty="0">
                <a:solidFill>
                  <a:srgbClr val="FFFFFF"/>
                </a:solidFill>
              </a:rPr>
              <a:t>://www.vs.inf.ethz.ch/publ/papers/mageorge_products_eccv2014.pdf</a:t>
            </a:r>
          </a:p>
          <a:p>
            <a:r>
              <a:rPr lang="en-US" sz="1400" dirty="0">
                <a:solidFill>
                  <a:srgbClr val="FFFFFF"/>
                </a:solidFill>
              </a:rPr>
              <a:t>P. Mukherjee, S. Srivastava and B. </a:t>
            </a:r>
            <a:r>
              <a:rPr lang="en-US" sz="1400" dirty="0" err="1">
                <a:solidFill>
                  <a:srgbClr val="FFFFFF"/>
                </a:solidFill>
              </a:rPr>
              <a:t>Lall</a:t>
            </a:r>
            <a:r>
              <a:rPr lang="en-US" sz="1400" dirty="0">
                <a:solidFill>
                  <a:srgbClr val="FFFFFF"/>
                </a:solidFill>
              </a:rPr>
              <a:t>, "Salient </a:t>
            </a:r>
            <a:r>
              <a:rPr lang="en-US" sz="1400" dirty="0" err="1">
                <a:solidFill>
                  <a:srgbClr val="FFFFFF"/>
                </a:solidFill>
              </a:rPr>
              <a:t>keypoint</a:t>
            </a:r>
            <a:r>
              <a:rPr lang="en-US" sz="1400" dirty="0">
                <a:solidFill>
                  <a:srgbClr val="FFFFFF"/>
                </a:solidFill>
              </a:rPr>
              <a:t> selection for object representation," 2016 Twenty Second National Conference on Communication (NCC), 2016, pp. 1-6, </a:t>
            </a:r>
            <a:r>
              <a:rPr lang="en-US" sz="1400" dirty="0" err="1">
                <a:solidFill>
                  <a:srgbClr val="FFFFFF"/>
                </a:solidFill>
              </a:rPr>
              <a:t>doi</a:t>
            </a:r>
            <a:r>
              <a:rPr lang="en-US" sz="1400" dirty="0">
                <a:solidFill>
                  <a:srgbClr val="FFFFFF"/>
                </a:solidFill>
              </a:rPr>
              <a:t>: 10.1109/NCC.2016.7561176.</a:t>
            </a:r>
            <a:endParaRPr lang="fr-FR" sz="1400" dirty="0">
              <a:solidFill>
                <a:srgbClr val="FFFFFF"/>
              </a:solidFill>
            </a:endParaRPr>
          </a:p>
          <a:p>
            <a:r>
              <a:rPr lang="en-US" sz="1400" dirty="0">
                <a:solidFill>
                  <a:srgbClr val="FFFFFF"/>
                </a:solidFill>
              </a:rPr>
              <a:t>Annalisa Franco, Davide </a:t>
            </a:r>
            <a:r>
              <a:rPr lang="en-US" sz="1400" dirty="0" err="1">
                <a:solidFill>
                  <a:srgbClr val="FFFFFF"/>
                </a:solidFill>
              </a:rPr>
              <a:t>Maltoni</a:t>
            </a:r>
            <a:r>
              <a:rPr lang="en-US" sz="1400" dirty="0">
                <a:solidFill>
                  <a:srgbClr val="FFFFFF"/>
                </a:solidFill>
              </a:rPr>
              <a:t>, and Serena </a:t>
            </a:r>
            <a:r>
              <a:rPr lang="en-US" sz="1400" dirty="0" err="1">
                <a:solidFill>
                  <a:srgbClr val="FFFFFF"/>
                </a:solidFill>
              </a:rPr>
              <a:t>Papi</a:t>
            </a:r>
            <a:r>
              <a:rPr lang="en-US" sz="1400" dirty="0">
                <a:solidFill>
                  <a:srgbClr val="FFFFFF"/>
                </a:solidFill>
              </a:rPr>
              <a:t>. 2017. Grocery product detection and recognition. &lt;</a:t>
            </a:r>
            <a:r>
              <a:rPr lang="en-US" sz="1400" dirty="0" err="1">
                <a:solidFill>
                  <a:srgbClr val="FFFFFF"/>
                </a:solidFill>
              </a:rPr>
              <a:t>i</a:t>
            </a:r>
            <a:r>
              <a:rPr lang="en-US" sz="1400" dirty="0">
                <a:solidFill>
                  <a:srgbClr val="FFFFFF"/>
                </a:solidFill>
              </a:rPr>
              <a:t>&gt;Expert Syst. Appl.&lt;/</a:t>
            </a:r>
            <a:r>
              <a:rPr lang="en-US" sz="1400" dirty="0" err="1">
                <a:solidFill>
                  <a:srgbClr val="FFFFFF"/>
                </a:solidFill>
              </a:rPr>
              <a:t>i</a:t>
            </a:r>
            <a:r>
              <a:rPr lang="en-US" sz="1400" dirty="0">
                <a:solidFill>
                  <a:srgbClr val="FFFFFF"/>
                </a:solidFill>
              </a:rPr>
              <a:t>&gt; 81, C (September 2017), 163–176. DOI:https://doi.org/10.1016/j.eswa.2017.02.050</a:t>
            </a:r>
            <a:endParaRPr lang="fr-FR" sz="1400" dirty="0">
              <a:solidFill>
                <a:srgbClr val="FFFFFF"/>
              </a:solidFill>
            </a:endParaRPr>
          </a:p>
          <a:p>
            <a:r>
              <a:rPr lang="en-US" sz="1400" dirty="0" err="1">
                <a:solidFill>
                  <a:srgbClr val="FFFFFF"/>
                </a:solidFill>
              </a:rPr>
              <a:t>Jianguo</a:t>
            </a:r>
            <a:r>
              <a:rPr lang="en-US" sz="1400" dirty="0">
                <a:solidFill>
                  <a:srgbClr val="FFFFFF"/>
                </a:solidFill>
              </a:rPr>
              <a:t> Zhang, M. </a:t>
            </a:r>
            <a:r>
              <a:rPr lang="en-US" sz="1400" dirty="0" err="1">
                <a:solidFill>
                  <a:srgbClr val="FFFFFF"/>
                </a:solidFill>
              </a:rPr>
              <a:t>Marszalek</a:t>
            </a:r>
            <a:r>
              <a:rPr lang="en-US" sz="1400" dirty="0">
                <a:solidFill>
                  <a:srgbClr val="FFFFFF"/>
                </a:solidFill>
              </a:rPr>
              <a:t>, S. </a:t>
            </a:r>
            <a:r>
              <a:rPr lang="en-US" sz="1400" dirty="0" err="1">
                <a:solidFill>
                  <a:srgbClr val="FFFFFF"/>
                </a:solidFill>
              </a:rPr>
              <a:t>Lazebnik</a:t>
            </a:r>
            <a:r>
              <a:rPr lang="en-US" sz="1400" dirty="0">
                <a:solidFill>
                  <a:srgbClr val="FFFFFF"/>
                </a:solidFill>
              </a:rPr>
              <a:t> and C. Schmid, "Local Features and Kernels for Classification of Texture and Object Categories: A Comprehensive Study," 2006 Conference on Computer Vision and Pattern Recognition Workshop (CVPRW'06), 2006, pp. 13-13, </a:t>
            </a:r>
            <a:r>
              <a:rPr lang="en-US" sz="1400" dirty="0" err="1">
                <a:solidFill>
                  <a:srgbClr val="FFFFFF"/>
                </a:solidFill>
              </a:rPr>
              <a:t>doi</a:t>
            </a:r>
            <a:r>
              <a:rPr lang="en-US" sz="1400" dirty="0">
                <a:solidFill>
                  <a:srgbClr val="FFFFFF"/>
                </a:solidFill>
              </a:rPr>
              <a:t>: 10.1109/CVPRW.2006.121.</a:t>
            </a:r>
            <a:endParaRPr lang="fr-FR" sz="1400" dirty="0">
              <a:solidFill>
                <a:srgbClr val="FFFFFF"/>
              </a:solidFill>
            </a:endParaRPr>
          </a:p>
          <a:p>
            <a:r>
              <a:rPr lang="en-US" sz="1400" dirty="0">
                <a:solidFill>
                  <a:srgbClr val="FFFFFF"/>
                </a:solidFill>
              </a:rPr>
              <a:t>3D Object Recognition for Automated billing in a Supermarket using Hybrid PCA-SIFTFREAK </a:t>
            </a:r>
            <a:r>
              <a:rPr lang="en-US" sz="1400" dirty="0" err="1">
                <a:solidFill>
                  <a:srgbClr val="FFFFFF"/>
                </a:solidFill>
              </a:rPr>
              <a:t>Algorithm,Manisha</a:t>
            </a:r>
            <a:r>
              <a:rPr lang="en-US" sz="1400" dirty="0">
                <a:solidFill>
                  <a:srgbClr val="FFFFFF"/>
                </a:solidFill>
              </a:rPr>
              <a:t> </a:t>
            </a:r>
            <a:r>
              <a:rPr lang="en-US" sz="1400" dirty="0" err="1">
                <a:solidFill>
                  <a:srgbClr val="FFFFFF"/>
                </a:solidFill>
              </a:rPr>
              <a:t>Agrawal,Nathi</a:t>
            </a:r>
            <a:r>
              <a:rPr lang="en-US" sz="1400" dirty="0">
                <a:solidFill>
                  <a:srgbClr val="FFFFFF"/>
                </a:solidFill>
              </a:rPr>
              <a:t> Ram Chauhan</a:t>
            </a:r>
          </a:p>
          <a:p>
            <a:pPr marL="0" indent="0">
              <a:buNone/>
            </a:pPr>
            <a:r>
              <a:rPr lang="en-US" sz="1400" dirty="0">
                <a:solidFill>
                  <a:srgbClr val="FFFFFF"/>
                </a:solidFill>
              </a:rPr>
              <a:t>      DOI:10.15662/IJAREEIE.2017.0607075 </a:t>
            </a:r>
          </a:p>
        </p:txBody>
      </p:sp>
    </p:spTree>
    <p:extLst>
      <p:ext uri="{BB962C8B-B14F-4D97-AF65-F5344CB8AC3E}">
        <p14:creationId xmlns:p14="http://schemas.microsoft.com/office/powerpoint/2010/main" val="18959380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2" name="Oval 51">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30936" y="630936"/>
            <a:ext cx="5563079" cy="2632080"/>
          </a:xfrm>
          <a:noFill/>
        </p:spPr>
        <p:txBody>
          <a:bodyPr anchor="t">
            <a:normAutofit/>
          </a:bodyPr>
          <a:lstStyle/>
          <a:p>
            <a:r>
              <a:rPr lang="en-US" sz="4800" b="1" dirty="0">
                <a:solidFill>
                  <a:schemeClr val="bg1"/>
                </a:solidFill>
              </a:rPr>
              <a:t>Group Member Contributions</a:t>
            </a:r>
          </a:p>
        </p:txBody>
      </p:sp>
      <p:sp>
        <p:nvSpPr>
          <p:cNvPr id="59" name="Rectangle 58">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2" name="Straight Connector 61">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0" name="Straight Connector 69">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0" name="Content Placeholder 2"/>
          <p:cNvSpPr>
            <a:spLocks noGrp="1"/>
          </p:cNvSpPr>
          <p:nvPr>
            <p:ph idx="1"/>
          </p:nvPr>
        </p:nvSpPr>
        <p:spPr>
          <a:xfrm>
            <a:off x="630936" y="2209800"/>
            <a:ext cx="6907726" cy="4048092"/>
          </a:xfrm>
          <a:noFill/>
        </p:spPr>
        <p:txBody>
          <a:bodyPr anchor="t">
            <a:normAutofit/>
          </a:bodyPr>
          <a:lstStyle/>
          <a:p>
            <a:pPr lvl="0">
              <a:buFont typeface="Wingdings" panose="05000000000000000000" pitchFamily="2" charset="2"/>
              <a:buChar char="Ø"/>
            </a:pPr>
            <a:r>
              <a:rPr lang="en-US" sz="2000" dirty="0">
                <a:solidFill>
                  <a:schemeClr val="bg1"/>
                </a:solidFill>
              </a:rPr>
              <a:t>Data Annotation – All members</a:t>
            </a:r>
          </a:p>
          <a:p>
            <a:pPr>
              <a:buFont typeface="Wingdings" panose="05000000000000000000" pitchFamily="2" charset="2"/>
              <a:buChar char="Ø"/>
            </a:pPr>
            <a:r>
              <a:rPr lang="en-US" sz="2000" b="1" dirty="0">
                <a:solidFill>
                  <a:schemeClr val="bg1"/>
                </a:solidFill>
              </a:rPr>
              <a:t>Zain Naqvi</a:t>
            </a:r>
          </a:p>
          <a:p>
            <a:pPr marL="0" indent="0">
              <a:buNone/>
            </a:pPr>
            <a:r>
              <a:rPr lang="en-US" sz="2000" dirty="0">
                <a:solidFill>
                  <a:schemeClr val="bg1"/>
                </a:solidFill>
              </a:rPr>
              <a:t>    Model Training And Testing </a:t>
            </a:r>
          </a:p>
          <a:p>
            <a:pPr>
              <a:buFont typeface="Wingdings" panose="05000000000000000000" pitchFamily="2" charset="2"/>
              <a:buChar char="Ø"/>
            </a:pPr>
            <a:r>
              <a:rPr lang="en-US" sz="2000" b="1" dirty="0">
                <a:solidFill>
                  <a:schemeClr val="bg1"/>
                </a:solidFill>
              </a:rPr>
              <a:t> Muhammad Hamza Rehman</a:t>
            </a:r>
          </a:p>
          <a:p>
            <a:pPr marL="0" lvl="0" indent="0">
              <a:buNone/>
            </a:pPr>
            <a:r>
              <a:rPr lang="en-US" sz="2000" dirty="0">
                <a:solidFill>
                  <a:schemeClr val="bg1"/>
                </a:solidFill>
              </a:rPr>
              <a:t>    Hardware Deployment of model And Database Workflow.</a:t>
            </a:r>
          </a:p>
          <a:p>
            <a:pPr>
              <a:buFont typeface="Wingdings" panose="05000000000000000000" pitchFamily="2" charset="2"/>
              <a:buChar char="Ø"/>
            </a:pPr>
            <a:r>
              <a:rPr lang="en-US" sz="2000" b="1" dirty="0">
                <a:solidFill>
                  <a:schemeClr val="bg1"/>
                </a:solidFill>
              </a:rPr>
              <a:t> Muhammad Omer</a:t>
            </a:r>
          </a:p>
          <a:p>
            <a:pPr marL="0" indent="0">
              <a:buNone/>
            </a:pPr>
            <a:r>
              <a:rPr lang="en-US" sz="2000" dirty="0">
                <a:solidFill>
                  <a:schemeClr val="bg1"/>
                </a:solidFill>
              </a:rPr>
              <a:t>    GUI development and Bill Generation</a:t>
            </a:r>
          </a:p>
          <a:p>
            <a:pPr>
              <a:buFont typeface="Wingdings" panose="05000000000000000000" pitchFamily="2" charset="2"/>
              <a:buChar char="Ø"/>
            </a:pPr>
            <a:r>
              <a:rPr lang="en-US" sz="2000" b="1" dirty="0">
                <a:solidFill>
                  <a:schemeClr val="bg1"/>
                </a:solidFill>
              </a:rPr>
              <a:t>Syed Ahmed Akmal</a:t>
            </a:r>
          </a:p>
          <a:p>
            <a:pPr marL="0" lvl="0" indent="0">
              <a:buNone/>
            </a:pPr>
            <a:r>
              <a:rPr lang="en-US" sz="2000" dirty="0">
                <a:solidFill>
                  <a:schemeClr val="bg1"/>
                </a:solidFill>
              </a:rPr>
              <a:t>   Database Development, Connectivity and Documentation</a:t>
            </a:r>
          </a:p>
          <a:p>
            <a:pPr marL="0" indent="0">
              <a:buNone/>
            </a:pPr>
            <a:endParaRPr lang="en-US" sz="1300" dirty="0">
              <a:solidFill>
                <a:schemeClr val="bg1"/>
              </a:solidFill>
            </a:endParaRPr>
          </a:p>
          <a:p>
            <a:pPr marL="0" lvl="0" indent="0">
              <a:buNone/>
            </a:pPr>
            <a:endParaRPr lang="en-US" sz="1300" dirty="0">
              <a:solidFill>
                <a:schemeClr val="bg1"/>
              </a:solidFill>
            </a:endParaRPr>
          </a:p>
          <a:p>
            <a:pPr lvl="0"/>
            <a:endParaRPr lang="en-US" sz="1300" dirty="0">
              <a:solidFill>
                <a:schemeClr val="bg1"/>
              </a:solidFill>
            </a:endParaRPr>
          </a:p>
          <a:p>
            <a:pPr lvl="0"/>
            <a:endParaRPr lang="en-US" sz="1300" dirty="0">
              <a:solidFill>
                <a:schemeClr val="bg1"/>
              </a:solidFill>
            </a:endParaRPr>
          </a:p>
          <a:p>
            <a:pPr lvl="0"/>
            <a:endParaRPr lang="en-US" sz="1300" dirty="0">
              <a:solidFill>
                <a:schemeClr val="bg1"/>
              </a:solidFill>
            </a:endParaRPr>
          </a:p>
        </p:txBody>
      </p:sp>
      <p:pic>
        <p:nvPicPr>
          <p:cNvPr id="7" name="Graphic 6" descr="Robot">
            <a:extLst>
              <a:ext uri="{FF2B5EF4-FFF2-40B4-BE49-F238E27FC236}">
                <a16:creationId xmlns:a16="http://schemas.microsoft.com/office/drawing/2014/main" id="{6F63241C-9A99-4477-B9F6-6DC59366BA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6055" y="1377348"/>
            <a:ext cx="4134103" cy="4134103"/>
          </a:xfrm>
          <a:prstGeom prst="rect">
            <a:avLst/>
          </a:prstGeom>
        </p:spPr>
      </p:pic>
      <p:grpSp>
        <p:nvGrpSpPr>
          <p:cNvPr id="75" name="Group 74">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76" name="Straight Connector 75">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0138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down)">
                                      <p:cBhvr>
                                        <p:cTn id="7" dur="500"/>
                                        <p:tgtEl>
                                          <p:spTgt spid="20">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wipe(down)">
                                      <p:cBhvr>
                                        <p:cTn id="10" dur="500"/>
                                        <p:tgtEl>
                                          <p:spTgt spid="20">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Effect transition="in" filter="wipe(down)">
                                      <p:cBhvr>
                                        <p:cTn id="13" dur="500"/>
                                        <p:tgtEl>
                                          <p:spTgt spid="20">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xEl>
                                              <p:pRg st="3" end="3"/>
                                            </p:txEl>
                                          </p:spTgt>
                                        </p:tgtEl>
                                        <p:attrNameLst>
                                          <p:attrName>style.visibility</p:attrName>
                                        </p:attrNameLst>
                                      </p:cBhvr>
                                      <p:to>
                                        <p:strVal val="visible"/>
                                      </p:to>
                                    </p:set>
                                    <p:animEffect transition="in" filter="wipe(down)">
                                      <p:cBhvr>
                                        <p:cTn id="16" dur="500"/>
                                        <p:tgtEl>
                                          <p:spTgt spid="20">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animEffect transition="in" filter="wipe(down)">
                                      <p:cBhvr>
                                        <p:cTn id="19" dur="500"/>
                                        <p:tgtEl>
                                          <p:spTgt spid="20">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20">
                                            <p:txEl>
                                              <p:pRg st="5" end="5"/>
                                            </p:txEl>
                                          </p:spTgt>
                                        </p:tgtEl>
                                        <p:attrNameLst>
                                          <p:attrName>style.visibility</p:attrName>
                                        </p:attrNameLst>
                                      </p:cBhvr>
                                      <p:to>
                                        <p:strVal val="visible"/>
                                      </p:to>
                                    </p:set>
                                    <p:animEffect transition="in" filter="wipe(down)">
                                      <p:cBhvr>
                                        <p:cTn id="22" dur="500"/>
                                        <p:tgtEl>
                                          <p:spTgt spid="20">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0">
                                            <p:txEl>
                                              <p:pRg st="6" end="6"/>
                                            </p:txEl>
                                          </p:spTgt>
                                        </p:tgtEl>
                                        <p:attrNameLst>
                                          <p:attrName>style.visibility</p:attrName>
                                        </p:attrNameLst>
                                      </p:cBhvr>
                                      <p:to>
                                        <p:strVal val="visible"/>
                                      </p:to>
                                    </p:set>
                                    <p:animEffect transition="in" filter="wipe(down)">
                                      <p:cBhvr>
                                        <p:cTn id="25" dur="500"/>
                                        <p:tgtEl>
                                          <p:spTgt spid="20">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20">
                                            <p:txEl>
                                              <p:pRg st="8" end="8"/>
                                            </p:txEl>
                                          </p:spTgt>
                                        </p:tgtEl>
                                        <p:attrNameLst>
                                          <p:attrName>style.visibility</p:attrName>
                                        </p:attrNameLst>
                                      </p:cBhvr>
                                      <p:to>
                                        <p:strVal val="visible"/>
                                      </p:to>
                                    </p:set>
                                    <p:animEffect transition="in" filter="wipe(down)">
                                      <p:cBhvr>
                                        <p:cTn id="28" dur="500"/>
                                        <p:tgtEl>
                                          <p:spTgt spid="20">
                                            <p:txEl>
                                              <p:pRg st="8" end="8"/>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animEffect transition="in" filter="wipe(down)">
                                      <p:cBhvr>
                                        <p:cTn id="31"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ED5565D4-1643-4526-8EB4-81BB0428932D}"/>
              </a:ext>
            </a:extLst>
          </p:cNvPr>
          <p:cNvPicPr>
            <a:picLocks noChangeAspect="1"/>
          </p:cNvPicPr>
          <p:nvPr/>
        </p:nvPicPr>
        <p:blipFill rotWithShape="1">
          <a:blip r:embed="rId2">
            <a:alphaModFix amt="35000"/>
          </a:blip>
          <a:srcRect t="13071" b="2660"/>
          <a:stretch/>
        </p:blipFill>
        <p:spPr>
          <a:xfrm>
            <a:off x="20" y="10"/>
            <a:ext cx="12191980"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b="1" u="sng" dirty="0">
                <a:solidFill>
                  <a:srgbClr val="FFFFFF"/>
                </a:solidFill>
              </a:rPr>
              <a:t>Problem Statement</a:t>
            </a:r>
          </a:p>
        </p:txBody>
      </p:sp>
      <p:graphicFrame>
        <p:nvGraphicFramePr>
          <p:cNvPr id="88" name="Content Placeholder 2">
            <a:extLst>
              <a:ext uri="{FF2B5EF4-FFF2-40B4-BE49-F238E27FC236}">
                <a16:creationId xmlns:a16="http://schemas.microsoft.com/office/drawing/2014/main" id="{9C1183AC-0903-4F35-8B1A-AF85AB672D03}"/>
              </a:ext>
            </a:extLst>
          </p:cNvPr>
          <p:cNvGraphicFramePr>
            <a:graphicFrameLocks noGrp="1"/>
          </p:cNvGraphicFramePr>
          <p:nvPr>
            <p:ph idx="1"/>
            <p:extLst>
              <p:ext uri="{D42A27DB-BD31-4B8C-83A1-F6EECF244321}">
                <p14:modId xmlns:p14="http://schemas.microsoft.com/office/powerpoint/2010/main" val="569622029"/>
              </p:ext>
            </p:extLst>
          </p:nvPr>
        </p:nvGraphicFramePr>
        <p:xfrm>
          <a:off x="450540" y="1834503"/>
          <a:ext cx="1132124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1150074"/>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0"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12199" r="-1" b="3193"/>
          <a:stretch/>
        </p:blipFill>
        <p:spPr>
          <a:xfrm>
            <a:off x="20" y="10"/>
            <a:ext cx="12188932" cy="6857990"/>
          </a:xfrm>
          <a:prstGeom prst="rect">
            <a:avLst/>
          </a:prstGeom>
        </p:spPr>
      </p:pic>
      <p:sp>
        <p:nvSpPr>
          <p:cNvPr id="95" name="Freeform: Shape 9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18062" y="4185749"/>
            <a:ext cx="9265771" cy="622836"/>
          </a:xfrm>
        </p:spPr>
        <p:txBody>
          <a:bodyPr>
            <a:normAutofit/>
          </a:bodyPr>
          <a:lstStyle/>
          <a:p>
            <a:r>
              <a:rPr lang="en-US" sz="3600"/>
              <a:t>Introduction</a:t>
            </a:r>
          </a:p>
        </p:txBody>
      </p:sp>
      <p:sp>
        <p:nvSpPr>
          <p:cNvPr id="3" name="Content Placeholder 2"/>
          <p:cNvSpPr>
            <a:spLocks noGrp="1"/>
          </p:cNvSpPr>
          <p:nvPr>
            <p:ph idx="1"/>
          </p:nvPr>
        </p:nvSpPr>
        <p:spPr>
          <a:xfrm>
            <a:off x="618063" y="4856921"/>
            <a:ext cx="9565028" cy="1249240"/>
          </a:xfrm>
        </p:spPr>
        <p:txBody>
          <a:bodyPr>
            <a:normAutofit/>
          </a:bodyPr>
          <a:lstStyle/>
          <a:p>
            <a:r>
              <a:rPr lang="en-US" sz="1300"/>
              <a:t>Now world is in a digital era. In all the fields, education, medical, business, even in day-to- day life, prominence of technology is evident.</a:t>
            </a:r>
          </a:p>
          <a:p>
            <a:r>
              <a:rPr lang="en-US" sz="1300"/>
              <a:t>In modern times of digitization shopping at the malls and supermarkets has become a lifesaver for people with respect to time as all products are available at a single place.</a:t>
            </a:r>
          </a:p>
          <a:p>
            <a:r>
              <a:rPr lang="en-US" sz="1300"/>
              <a:t>However despite this they still have to wait in long queues at the end of their shopping for the purpose of billing.</a:t>
            </a:r>
          </a:p>
          <a:p>
            <a:endParaRPr lang="en-US" sz="1300"/>
          </a:p>
        </p:txBody>
      </p:sp>
    </p:spTree>
    <p:extLst>
      <p:ext uri="{BB962C8B-B14F-4D97-AF65-F5344CB8AC3E}">
        <p14:creationId xmlns:p14="http://schemas.microsoft.com/office/powerpoint/2010/main" val="2803295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9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15934"/>
          <a:stretch/>
        </p:blipFill>
        <p:spPr>
          <a:xfrm>
            <a:off x="3522468" y="10"/>
            <a:ext cx="8669532" cy="6857990"/>
          </a:xfrm>
          <a:prstGeom prst="rect">
            <a:avLst/>
          </a:prstGeom>
          <a:scene3d>
            <a:camera prst="orthographicFront">
              <a:rot lat="0" lon="0" rev="0"/>
            </a:camera>
            <a:lightRig rig="glow" dir="t">
              <a:rot lat="0" lon="0" rev="4800000"/>
            </a:lightRig>
          </a:scene3d>
          <a:sp3d prstMaterial="matte">
            <a:bevelT w="127000" h="63500"/>
          </a:sp3d>
        </p:spPr>
      </p:pic>
      <p:sp>
        <p:nvSpPr>
          <p:cNvPr id="105" name="Rectangle 9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Contd.</a:t>
            </a:r>
          </a:p>
        </p:txBody>
      </p:sp>
      <p:sp>
        <p:nvSpPr>
          <p:cNvPr id="106" name="Rectangle 9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10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371094" y="2718054"/>
            <a:ext cx="3438906" cy="3207258"/>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1700"/>
              <a:t>We have decided to implement the smart shopping cart with automated billing.</a:t>
            </a:r>
          </a:p>
          <a:p>
            <a:pPr marL="342900" indent="-228600">
              <a:lnSpc>
                <a:spcPct val="90000"/>
              </a:lnSpc>
              <a:spcAft>
                <a:spcPts val="600"/>
              </a:spcAft>
              <a:buFont typeface="Arial" panose="020B0604020202020204" pitchFamily="34" charset="0"/>
              <a:buChar char="•"/>
            </a:pPr>
            <a:r>
              <a:rPr lang="en-US" sz="1700"/>
              <a:t>Customer’s concern of waiting in long queues at the end of their shopping would be eradicated.</a:t>
            </a:r>
          </a:p>
          <a:p>
            <a:pPr marL="342900" indent="-228600">
              <a:lnSpc>
                <a:spcPct val="90000"/>
              </a:lnSpc>
              <a:spcAft>
                <a:spcPts val="600"/>
              </a:spcAft>
              <a:buFont typeface="Arial" panose="020B0604020202020204" pitchFamily="34" charset="0"/>
              <a:buChar char="•"/>
            </a:pPr>
            <a:r>
              <a:rPr lang="en-US" sz="1700"/>
              <a:t>The malls will also benefit from it,as they no longer  be needing any staff for the purpose of billing.</a:t>
            </a:r>
          </a:p>
          <a:p>
            <a:pPr marL="342900" indent="-2286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33176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97" name="Straight Connector 96">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3" name="Oval 102">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13" name="Straight Connector 112">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18" name="Rectangle 117">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21" name="Straight Connector 120">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4800" kern="1200">
                <a:solidFill>
                  <a:schemeClr val="tx1"/>
                </a:solidFill>
                <a:latin typeface="+mj-lt"/>
                <a:ea typeface="+mj-ea"/>
                <a:cs typeface="+mj-cs"/>
              </a:rPr>
              <a:t>Relevant Work</a:t>
            </a:r>
          </a:p>
        </p:txBody>
      </p:sp>
      <p:graphicFrame>
        <p:nvGraphicFramePr>
          <p:cNvPr id="88" name="TextBox 2">
            <a:extLst>
              <a:ext uri="{FF2B5EF4-FFF2-40B4-BE49-F238E27FC236}">
                <a16:creationId xmlns:a16="http://schemas.microsoft.com/office/drawing/2014/main" id="{95A6DAF1-0D05-4062-BA43-0D565864B65F}"/>
              </a:ext>
            </a:extLst>
          </p:cNvPr>
          <p:cNvGraphicFramePr/>
          <p:nvPr>
            <p:extLst>
              <p:ext uri="{D42A27DB-BD31-4B8C-83A1-F6EECF244321}">
                <p14:modId xmlns:p14="http://schemas.microsoft.com/office/powerpoint/2010/main" val="723432958"/>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191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6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BC286AA-A80F-4ABF-BDF1-6474358FB0C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a:solidFill>
                  <a:srgbClr val="FFFFFF"/>
                </a:solidFill>
                <a:latin typeface="+mj-lt"/>
                <a:ea typeface="+mj-ea"/>
                <a:cs typeface="+mj-cs"/>
              </a:rPr>
              <a:t>Flow Diagram</a:t>
            </a:r>
          </a:p>
        </p:txBody>
      </p:sp>
      <p:pic>
        <p:nvPicPr>
          <p:cNvPr id="12" name="Picture 11">
            <a:extLst>
              <a:ext uri="{FF2B5EF4-FFF2-40B4-BE49-F238E27FC236}">
                <a16:creationId xmlns:a16="http://schemas.microsoft.com/office/drawing/2014/main" id="{BECFD0FC-CB90-47E6-9FCF-A770CA192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87654"/>
            <a:ext cx="7188199" cy="4079303"/>
          </a:xfrm>
          <a:prstGeom prst="rect">
            <a:avLst/>
          </a:prstGeom>
        </p:spPr>
      </p:pic>
    </p:spTree>
    <p:extLst>
      <p:ext uri="{BB962C8B-B14F-4D97-AF65-F5344CB8AC3E}">
        <p14:creationId xmlns:p14="http://schemas.microsoft.com/office/powerpoint/2010/main" val="123701293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20" name="Oval 119">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12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30" name="Straight Connector 12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276" r="1" b="1"/>
          <a:stretch/>
        </p:blipFill>
        <p:spPr>
          <a:xfrm>
            <a:off x="626590" y="317578"/>
            <a:ext cx="10851111" cy="3508437"/>
          </a:xfrm>
          <a:prstGeom prst="rect">
            <a:avLst/>
          </a:prstGeom>
        </p:spPr>
      </p:pic>
      <p:grpSp>
        <p:nvGrpSpPr>
          <p:cNvPr id="135" name="Group 13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36" name="Straight Connector 13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1" name="Rectangle 14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44" name="Straight Connector 14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EBC286AA-A80F-4ABF-BDF1-6474358FB0C3}"/>
              </a:ext>
            </a:extLst>
          </p:cNvPr>
          <p:cNvSpPr txBox="1"/>
          <p:nvPr/>
        </p:nvSpPr>
        <p:spPr>
          <a:xfrm>
            <a:off x="9365185" y="4631108"/>
            <a:ext cx="2446465" cy="1178298"/>
          </a:xfrm>
          <a:prstGeom prst="rect">
            <a:avLst/>
          </a:prstGeom>
        </p:spPr>
        <p:txBody>
          <a:bodyPr vert="horz" lIns="91440" tIns="45720" rIns="91440" bIns="45720" rtlCol="0">
            <a:normAutofit/>
          </a:bodyPr>
          <a:lstStyle/>
          <a:p>
            <a:pPr>
              <a:lnSpc>
                <a:spcPct val="90000"/>
              </a:lnSpc>
              <a:spcBef>
                <a:spcPts val="1000"/>
              </a:spcBef>
            </a:pPr>
            <a:endParaRPr lang="en-US" sz="2000" b="1" u="sng" kern="1200" dirty="0">
              <a:solidFill>
                <a:schemeClr val="tx1"/>
              </a:solidFill>
              <a:latin typeface="+mn-lt"/>
              <a:ea typeface="+mn-ea"/>
              <a:cs typeface="+mn-cs"/>
            </a:endParaRPr>
          </a:p>
        </p:txBody>
      </p:sp>
      <p:graphicFrame>
        <p:nvGraphicFramePr>
          <p:cNvPr id="2" name="Diagram 1">
            <a:extLst>
              <a:ext uri="{FF2B5EF4-FFF2-40B4-BE49-F238E27FC236}">
                <a16:creationId xmlns:a16="http://schemas.microsoft.com/office/drawing/2014/main" id="{842E071D-3533-41C7-B463-DBBAC6074F4B}"/>
              </a:ext>
            </a:extLst>
          </p:cNvPr>
          <p:cNvGraphicFramePr/>
          <p:nvPr>
            <p:extLst>
              <p:ext uri="{D42A27DB-BD31-4B8C-83A1-F6EECF244321}">
                <p14:modId xmlns:p14="http://schemas.microsoft.com/office/powerpoint/2010/main" val="1055356925"/>
              </p:ext>
            </p:extLst>
          </p:nvPr>
        </p:nvGraphicFramePr>
        <p:xfrm>
          <a:off x="5486080" y="4018143"/>
          <a:ext cx="5674105" cy="212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2095131"/>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6623</TotalTime>
  <Words>1987</Words>
  <Application>Microsoft Office PowerPoint</Application>
  <PresentationFormat>Widescreen</PresentationFormat>
  <Paragraphs>260</Paragraphs>
  <Slides>28</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Smart Grocery Cart Using Object Identification</vt:lpstr>
      <vt:lpstr>Presentation Outline</vt:lpstr>
      <vt:lpstr>Group Member Contributions</vt:lpstr>
      <vt:lpstr>Problem Statement</vt:lpstr>
      <vt:lpstr>Introduction</vt:lpstr>
      <vt:lpstr>Contd.</vt:lpstr>
      <vt:lpstr>Relevant Work</vt:lpstr>
      <vt:lpstr>PowerPoint Presentation</vt:lpstr>
      <vt:lpstr>PowerPoint Presentation</vt:lpstr>
      <vt:lpstr>Implementation</vt:lpstr>
      <vt:lpstr>How does Yolo Framework Function </vt:lpstr>
      <vt:lpstr>YOLOv4 methodology </vt:lpstr>
      <vt:lpstr>YOLOv4 methodology </vt:lpstr>
      <vt:lpstr>YOLOv4 methodology Cont. </vt:lpstr>
      <vt:lpstr> </vt:lpstr>
      <vt:lpstr> </vt:lpstr>
      <vt:lpstr> </vt:lpstr>
      <vt:lpstr>PowerPoint Presentation</vt:lpstr>
      <vt:lpstr>GUI Functioning</vt:lpstr>
      <vt:lpstr>System Level Diagram FOR GUI</vt:lpstr>
      <vt:lpstr>Database</vt:lpstr>
      <vt:lpstr>Hardware Implementation</vt:lpstr>
      <vt:lpstr>Efficient Approach</vt:lpstr>
      <vt:lpstr>Conclusion</vt:lpstr>
      <vt:lpstr>Deliverables </vt:lpstr>
      <vt:lpstr>Future Work</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Grocery Cart Using Object Identification</dc:title>
  <dc:creator>Muhammad HAmza</dc:creator>
  <cp:lastModifiedBy>Muhammad HAmza</cp:lastModifiedBy>
  <cp:revision>128</cp:revision>
  <dcterms:created xsi:type="dcterms:W3CDTF">2020-12-18T07:58:17Z</dcterms:created>
  <dcterms:modified xsi:type="dcterms:W3CDTF">2021-06-23T01:55:26Z</dcterms:modified>
</cp:coreProperties>
</file>